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9" r:id="rId3"/>
    <p:sldId id="260" r:id="rId4"/>
    <p:sldId id="261" r:id="rId5"/>
    <p:sldId id="258" r:id="rId6"/>
    <p:sldId id="256" r:id="rId7"/>
    <p:sldId id="257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7" autoAdjust="0"/>
    <p:restoredTop sz="94660"/>
  </p:normalViewPr>
  <p:slideViewPr>
    <p:cSldViewPr>
      <p:cViewPr varScale="1">
        <p:scale>
          <a:sx n="57" d="100"/>
          <a:sy n="57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7A7FC7A-DC59-46A6-AB07-DD58440A9438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B587C3B-7F62-425C-B4DC-E977C5413C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510D792-DE47-4FE7-A614-9B69E84621DC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1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15AD725-5300-4BAE-AD54-0150864A6F6C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2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9DBB157-74D4-4EB6-82DD-7F61E510ED41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3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D54FA82-5E8D-4907-95CC-AEBC61E1A271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4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4A3602C-3C12-4CE9-B0E7-E7AE2D1BBD1E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5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3700C9-2E81-4EBC-B7C8-A276BF4E9A47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38747-447E-4880-995C-9C3F0137B27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D654349-C8AE-4E2F-A879-EB7CC46990B0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8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FE395B9-8A4B-4DDE-84C6-70CA50DF325F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9</a:t>
            </a:fld>
            <a:endParaRPr kumimoji="0" lang="en-US" altLang="zh-TW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7D7B-B9E8-4BC9-AE62-CD31C25A5DFC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5E380-1A37-450E-8E0D-2ABE594B10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5937-0428-411E-A074-1C2AC3B0602C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5DAF-2D8D-4467-84D4-55EA606E28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4517-511E-46A2-8ECA-4341F20F20D8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DA9B-CE3D-4582-9EE4-F94F315B58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5F97-D355-494A-A360-9E70262F6D1C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72A2-25AF-4B26-901D-312135D389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C42E-2892-4B18-88BA-EF33E23F36CF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C695-0407-4F5B-8C74-A2FDB8A419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EEBB9-DD87-4DBE-B189-7267D9D55924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B831-D219-4102-962B-03D0050439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6D10-3D50-497E-B0BC-09FC33366C7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26923-9A76-4120-9AB8-BB686E6C52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B029-46BB-4FF1-B508-DC570331D86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09C50-28E5-482B-B7CD-6F290331F3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319A-529B-4D95-95D9-C7A835F71375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0673-49D9-4CAA-AEB7-FD56504C19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489FD-CBDC-448F-928E-B7459AAE58DE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921CA-D824-4969-BE6F-AA9AAFF074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E8F39-67F9-4D4B-8F6D-CD7615E54D98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6E75B-DDAD-4238-B0E2-2EB67170B4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77ACC0-D326-4106-8E8F-DD4E487C862D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65DCF6-04EB-4B7C-B41A-BF212D98D4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.tw/url?sa=i&amp;rct=j&amp;q=orange&amp;source=images&amp;cd=&amp;cad=rja&amp;docid=oviR6gQYNuEA6M&amp;tbnid=5SH1egiKAJIZQM:&amp;ved=0CAUQjRw&amp;url=http%3A%2F%2Fpassionatefoodie.blogspot.com%2F2012%2F02%2Ffood-safety-importance-of-orange-peels.html&amp;ei=CFkoUcP0BuT3mAX56IFI&amp;psig=AFQjCNFTDfgX4Yx7iS0WUQL8eKmf5cyvOA&amp;ust=13616851239070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紅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333375"/>
            <a:ext cx="49688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11"/>
          <p:cNvSpPr txBox="1">
            <a:spLocks noChangeArrowheads="1"/>
          </p:cNvSpPr>
          <p:nvPr/>
        </p:nvSpPr>
        <p:spPr bwMode="auto">
          <a:xfrm>
            <a:off x="2771775" y="4581525"/>
            <a:ext cx="35718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7200"/>
              <a:t>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0" descr="綠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88913"/>
            <a:ext cx="56896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14"/>
          <p:cNvSpPr txBox="1">
            <a:spLocks noChangeArrowheads="1"/>
          </p:cNvSpPr>
          <p:nvPr/>
        </p:nvSpPr>
        <p:spPr bwMode="auto">
          <a:xfrm>
            <a:off x="2627313" y="4868863"/>
            <a:ext cx="3535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8000"/>
              <a:t>green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黃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765175"/>
            <a:ext cx="43180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10"/>
          <p:cNvSpPr txBox="1">
            <a:spLocks noChangeArrowheads="1"/>
          </p:cNvSpPr>
          <p:nvPr/>
        </p:nvSpPr>
        <p:spPr bwMode="auto">
          <a:xfrm>
            <a:off x="2987675" y="4508500"/>
            <a:ext cx="2908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400"/>
              <a:t>yellow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2" descr="藍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692150"/>
            <a:ext cx="40290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15"/>
          <p:cNvSpPr txBox="1">
            <a:spLocks noChangeArrowheads="1"/>
          </p:cNvSpPr>
          <p:nvPr/>
        </p:nvSpPr>
        <p:spPr bwMode="auto">
          <a:xfrm>
            <a:off x="3419475" y="4149725"/>
            <a:ext cx="289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400"/>
              <a:t>blue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76375" y="3860800"/>
            <a:ext cx="6480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400"/>
              <a:t>white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棕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620713"/>
            <a:ext cx="43180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348038" y="4508500"/>
            <a:ext cx="28384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600"/>
              <a:t>brown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6" descr="黑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908050"/>
            <a:ext cx="4319587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17"/>
          <p:cNvSpPr txBox="1">
            <a:spLocks noChangeArrowheads="1"/>
          </p:cNvSpPr>
          <p:nvPr/>
        </p:nvSpPr>
        <p:spPr bwMode="auto">
          <a:xfrm>
            <a:off x="3348038" y="4652963"/>
            <a:ext cx="28368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400"/>
              <a:t>black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14" descr="紫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476250"/>
            <a:ext cx="43910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16"/>
          <p:cNvSpPr txBox="1">
            <a:spLocks noChangeArrowheads="1"/>
          </p:cNvSpPr>
          <p:nvPr/>
        </p:nvSpPr>
        <p:spPr bwMode="auto">
          <a:xfrm>
            <a:off x="3059113" y="4508500"/>
            <a:ext cx="30591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400"/>
              <a:t>purple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橘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549275"/>
            <a:ext cx="432117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12"/>
          <p:cNvSpPr txBox="1">
            <a:spLocks noChangeArrowheads="1"/>
          </p:cNvSpPr>
          <p:nvPr/>
        </p:nvSpPr>
        <p:spPr bwMode="auto">
          <a:xfrm>
            <a:off x="3276600" y="4365625"/>
            <a:ext cx="28495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6600"/>
              <a:t>orange</a:t>
            </a:r>
          </a:p>
        </p:txBody>
      </p:sp>
      <p:pic>
        <p:nvPicPr>
          <p:cNvPr id="29701" name="Picture 5" descr="oran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1844675"/>
            <a:ext cx="2233613" cy="1674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</Words>
  <Application>Microsoft Office PowerPoint</Application>
  <PresentationFormat>如螢幕大小 (4:3)</PresentationFormat>
  <Paragraphs>18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新細明體</vt:lpstr>
      <vt:lpstr>Calibri</vt:lpstr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wuddy</cp:lastModifiedBy>
  <cp:revision>14</cp:revision>
  <dcterms:created xsi:type="dcterms:W3CDTF">2011-12-05T06:24:20Z</dcterms:created>
  <dcterms:modified xsi:type="dcterms:W3CDTF">2013-02-23T05:52:18Z</dcterms:modified>
</cp:coreProperties>
</file>