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10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000BCA6-0438-4775-BEFD-8EA1B007AA75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12B507-B059-4DF7-A856-BBB1A3052E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A5905-DA51-479C-AC32-02811806EF5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30672-ACD8-459F-AF2F-8DD563225DD3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B0CA-B20C-476A-B8FD-4DA393D361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66D6-CB27-48FE-A95E-45DE93219794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8486-2540-43FB-9FAC-1413864300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2735-1A45-4AD4-83C7-4B179D16D15C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CFCBA-A0B2-43FC-99B8-984D1B61E6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E1B2-4BE7-475B-AE14-1D3A4EB7EBB5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5CDC-5663-48CD-B1E2-76978258CF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7AB6-7A14-479E-B912-7A8362489D49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BDD5C-84D8-4996-90D1-AA36C9ABD6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4682-13C8-4618-8FF8-3306D8CDEE7C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1534-3818-4919-B818-4A392377C9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886B-58AF-4F94-8412-BCADABA40214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F880-A81D-41D8-8451-1992E3E44F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D79D-22FB-480A-8923-C2A500992112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D214-A7D5-4844-A886-3479BA3B7F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2C62E-1B89-45B8-8EC7-FDBDA9E9665C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DBF0-A882-427B-944E-ABC49B6A5B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4FB9-BE61-4162-9B35-9FEAC571DB8E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8239-D979-46BF-A708-342313AEDB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8D7A-524F-4664-82D6-056A66F1FAD6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B2EF-B540-4BB1-8460-003540C5C4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AC8F57-78F9-4FFF-91AF-8E8846C6FE2D}" type="datetimeFigureOut">
              <a:rPr lang="zh-TW" altLang="en-US"/>
              <a:pPr>
                <a:defRPr/>
              </a:pPr>
              <a:t>2013/3/5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981301-C472-42D5-B63D-891E3BC02E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68313" y="908050"/>
          <a:ext cx="8351837" cy="4732338"/>
        </p:xfrm>
        <a:graphic>
          <a:graphicData uri="http://schemas.openxmlformats.org/presentationml/2006/ole">
            <p:oleObj spid="_x0000_s16388" name="PhotoImpact" r:id="rId4" imgW="11517460" imgH="6526984" progId="PI3.Image">
              <p:embed/>
            </p:oleObj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16238" y="5876925"/>
            <a:ext cx="393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http://genkienglish.net/underonin.htm</a:t>
            </a:r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如螢幕大小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新細明體</vt:lpstr>
      <vt:lpstr>Calibri</vt:lpstr>
      <vt:lpstr>Office 佈景主題</vt:lpstr>
      <vt:lpstr>PhotoImpact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wuddy</cp:lastModifiedBy>
  <cp:revision>8</cp:revision>
  <dcterms:created xsi:type="dcterms:W3CDTF">2011-12-05T06:24:20Z</dcterms:created>
  <dcterms:modified xsi:type="dcterms:W3CDTF">2013-03-05T07:00:08Z</dcterms:modified>
</cp:coreProperties>
</file>