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5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6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7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8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9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0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1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2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3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34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5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6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7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8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9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40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41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42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43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45"/>
  </p:notesMasterIdLst>
  <p:sldIdLst>
    <p:sldId id="435" r:id="rId2"/>
    <p:sldId id="518" r:id="rId3"/>
    <p:sldId id="491" r:id="rId4"/>
    <p:sldId id="519" r:id="rId5"/>
    <p:sldId id="531" r:id="rId6"/>
    <p:sldId id="492" r:id="rId7"/>
    <p:sldId id="533" r:id="rId8"/>
    <p:sldId id="532" r:id="rId9"/>
    <p:sldId id="493" r:id="rId10"/>
    <p:sldId id="520" r:id="rId11"/>
    <p:sldId id="494" r:id="rId12"/>
    <p:sldId id="498" r:id="rId13"/>
    <p:sldId id="496" r:id="rId14"/>
    <p:sldId id="521" r:id="rId15"/>
    <p:sldId id="499" r:id="rId16"/>
    <p:sldId id="522" r:id="rId17"/>
    <p:sldId id="523" r:id="rId18"/>
    <p:sldId id="524" r:id="rId19"/>
    <p:sldId id="497" r:id="rId20"/>
    <p:sldId id="495" r:id="rId21"/>
    <p:sldId id="525" r:id="rId22"/>
    <p:sldId id="500" r:id="rId23"/>
    <p:sldId id="501" r:id="rId24"/>
    <p:sldId id="502" r:id="rId25"/>
    <p:sldId id="526" r:id="rId26"/>
    <p:sldId id="527" r:id="rId27"/>
    <p:sldId id="530" r:id="rId28"/>
    <p:sldId id="503" r:id="rId29"/>
    <p:sldId id="504" r:id="rId30"/>
    <p:sldId id="529" r:id="rId31"/>
    <p:sldId id="505" r:id="rId32"/>
    <p:sldId id="508" r:id="rId33"/>
    <p:sldId id="506" r:id="rId34"/>
    <p:sldId id="510" r:id="rId35"/>
    <p:sldId id="511" r:id="rId36"/>
    <p:sldId id="512" r:id="rId37"/>
    <p:sldId id="513" r:id="rId38"/>
    <p:sldId id="534" r:id="rId39"/>
    <p:sldId id="535" r:id="rId40"/>
    <p:sldId id="516" r:id="rId41"/>
    <p:sldId id="515" r:id="rId42"/>
    <p:sldId id="514" r:id="rId43"/>
    <p:sldId id="517" r:id="rId44"/>
  </p:sldIdLst>
  <p:sldSz cx="9144000" cy="5143500" type="screen16x9"/>
  <p:notesSz cx="6797675" cy="9926638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123365B-D982-4B5A-99A2-E2DE79EF0ABE}">
          <p14:sldIdLst>
            <p14:sldId id="435"/>
            <p14:sldId id="518"/>
            <p14:sldId id="491"/>
            <p14:sldId id="519"/>
            <p14:sldId id="531"/>
            <p14:sldId id="492"/>
            <p14:sldId id="533"/>
            <p14:sldId id="532"/>
            <p14:sldId id="493"/>
            <p14:sldId id="520"/>
            <p14:sldId id="494"/>
            <p14:sldId id="498"/>
            <p14:sldId id="496"/>
            <p14:sldId id="521"/>
            <p14:sldId id="499"/>
            <p14:sldId id="522"/>
            <p14:sldId id="523"/>
            <p14:sldId id="524"/>
            <p14:sldId id="497"/>
            <p14:sldId id="495"/>
            <p14:sldId id="525"/>
            <p14:sldId id="500"/>
            <p14:sldId id="501"/>
            <p14:sldId id="502"/>
            <p14:sldId id="526"/>
            <p14:sldId id="527"/>
            <p14:sldId id="530"/>
            <p14:sldId id="503"/>
            <p14:sldId id="504"/>
            <p14:sldId id="529"/>
            <p14:sldId id="505"/>
            <p14:sldId id="508"/>
            <p14:sldId id="506"/>
            <p14:sldId id="510"/>
            <p14:sldId id="511"/>
            <p14:sldId id="512"/>
            <p14:sldId id="513"/>
            <p14:sldId id="534"/>
            <p14:sldId id="535"/>
            <p14:sldId id="516"/>
            <p14:sldId id="515"/>
            <p14:sldId id="514"/>
            <p14:sldId id="51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91"/>
    <a:srgbClr val="CC99FF"/>
    <a:srgbClr val="FFF4E5"/>
    <a:srgbClr val="FFFAF3"/>
    <a:srgbClr val="FEFDFE"/>
    <a:srgbClr val="FEFCFD"/>
    <a:srgbClr val="FAFBEF"/>
    <a:srgbClr val="F3F6D7"/>
    <a:srgbClr val="F5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6" autoAdjust="0"/>
    <p:restoredTop sz="94807" autoAdjust="0"/>
  </p:normalViewPr>
  <p:slideViewPr>
    <p:cSldViewPr>
      <p:cViewPr>
        <p:scale>
          <a:sx n="112" d="100"/>
          <a:sy n="112" d="100"/>
        </p:scale>
        <p:origin x="-72" y="-4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647B0EE1-3BE2-485A-AA19-D51DFC63529F}" type="presOf" srcId="{8C1C77DF-D90B-4CB3-A624-3D2F5FD67C56}" destId="{BB2D9552-0659-415B-BC69-A59FE5A49F0A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8158D905-1376-45CA-8EAD-A97BDAA7D30F}" type="presOf" srcId="{F7AAA185-C579-48FE-B9D5-3AB15150FCBF}" destId="{4F4B57D6-1847-40A3-BAAE-DDED200EE0DC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59D317DA-474F-40F0-B0BF-49FFAE5D301E}" type="presOf" srcId="{FCFFA419-23E9-4E08-9180-239330BA84CA}" destId="{8F1C6FA2-CD61-43DE-AF2F-17BAA10BE28F}" srcOrd="0" destOrd="0" presId="urn:microsoft.com/office/officeart/2005/8/layout/hChevron3"/>
    <dgm:cxn modelId="{61584728-73C7-4931-B5F9-68E98EFF257C}" type="presOf" srcId="{BD3D69EC-0FBB-4F4A-83E4-28660A9019DB}" destId="{730A88F3-B66E-431B-889D-84A1BA045037}" srcOrd="0" destOrd="0" presId="urn:microsoft.com/office/officeart/2005/8/layout/hChevron3"/>
    <dgm:cxn modelId="{F29A022E-0698-494C-99E3-1CEA3A13A86B}" type="presOf" srcId="{0161ABA5-0F26-44B4-BEB4-5D4A6D7856C7}" destId="{E6C58E02-F52B-415F-A559-C463DAC8D838}" srcOrd="0" destOrd="0" presId="urn:microsoft.com/office/officeart/2005/8/layout/hChevron3"/>
    <dgm:cxn modelId="{04149220-9144-4A9D-B501-C8E7D2227563}" type="presParOf" srcId="{730A88F3-B66E-431B-889D-84A1BA045037}" destId="{4F4B57D6-1847-40A3-BAAE-DDED200EE0DC}" srcOrd="0" destOrd="0" presId="urn:microsoft.com/office/officeart/2005/8/layout/hChevron3"/>
    <dgm:cxn modelId="{9A1D7D4B-4BF3-479D-AFC0-C5D3FBAC444C}" type="presParOf" srcId="{730A88F3-B66E-431B-889D-84A1BA045037}" destId="{C81BF5A9-5955-49B4-8B79-84E43972367A}" srcOrd="1" destOrd="0" presId="urn:microsoft.com/office/officeart/2005/8/layout/hChevron3"/>
    <dgm:cxn modelId="{3B314FF3-D6A3-46D1-9B75-B4EC886E518E}" type="presParOf" srcId="{730A88F3-B66E-431B-889D-84A1BA045037}" destId="{8F1C6FA2-CD61-43DE-AF2F-17BAA10BE28F}" srcOrd="2" destOrd="0" presId="urn:microsoft.com/office/officeart/2005/8/layout/hChevron3"/>
    <dgm:cxn modelId="{18C0D0DE-8084-4909-B434-14A0674B35CD}" type="presParOf" srcId="{730A88F3-B66E-431B-889D-84A1BA045037}" destId="{A8979186-23E5-446F-A537-86946763CA92}" srcOrd="3" destOrd="0" presId="urn:microsoft.com/office/officeart/2005/8/layout/hChevron3"/>
    <dgm:cxn modelId="{CB33EFF5-D26E-4470-92EF-BF25634C253B}" type="presParOf" srcId="{730A88F3-B66E-431B-889D-84A1BA045037}" destId="{BB2D9552-0659-415B-BC69-A59FE5A49F0A}" srcOrd="4" destOrd="0" presId="urn:microsoft.com/office/officeart/2005/8/layout/hChevron3"/>
    <dgm:cxn modelId="{F0171350-D88E-4B28-8C07-60B1648DA75A}" type="presParOf" srcId="{730A88F3-B66E-431B-889D-84A1BA045037}" destId="{D3550E02-0E64-40B0-B2C3-1A038A2D0B82}" srcOrd="5" destOrd="0" presId="urn:microsoft.com/office/officeart/2005/8/layout/hChevron3"/>
    <dgm:cxn modelId="{351E51ED-5046-4CE8-8772-53736800A9CE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2957B788-495B-45BB-A622-CF205A0BCD65}" type="presOf" srcId="{8C1C77DF-D90B-4CB3-A624-3D2F5FD67C56}" destId="{BB2D9552-0659-415B-BC69-A59FE5A49F0A}" srcOrd="0" destOrd="0" presId="urn:microsoft.com/office/officeart/2005/8/layout/hChevron3"/>
    <dgm:cxn modelId="{A5CAA7D5-110F-414E-8782-269D4F335765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38176017-9110-4CB5-9C8B-B9863AB3B580}" type="presOf" srcId="{FCFFA419-23E9-4E08-9180-239330BA84CA}" destId="{8F1C6FA2-CD61-43DE-AF2F-17BAA10BE28F}" srcOrd="0" destOrd="0" presId="urn:microsoft.com/office/officeart/2005/8/layout/hChevron3"/>
    <dgm:cxn modelId="{32F03DC8-DBAF-461D-B63C-2519056BF3E1}" type="presOf" srcId="{0161ABA5-0F26-44B4-BEB4-5D4A6D7856C7}" destId="{E6C58E02-F52B-415F-A559-C463DAC8D838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B6B624BF-78FE-49A2-9B9A-DDEEEE6E569D}" type="presOf" srcId="{BD3D69EC-0FBB-4F4A-83E4-28660A9019DB}" destId="{730A88F3-B66E-431B-889D-84A1BA045037}" srcOrd="0" destOrd="0" presId="urn:microsoft.com/office/officeart/2005/8/layout/hChevron3"/>
    <dgm:cxn modelId="{518A93EE-7FBE-4275-BF81-DB29546455A6}" type="presParOf" srcId="{730A88F3-B66E-431B-889D-84A1BA045037}" destId="{4F4B57D6-1847-40A3-BAAE-DDED200EE0DC}" srcOrd="0" destOrd="0" presId="urn:microsoft.com/office/officeart/2005/8/layout/hChevron3"/>
    <dgm:cxn modelId="{20F1F990-4A28-4DF7-9E7E-026907B04EB6}" type="presParOf" srcId="{730A88F3-B66E-431B-889D-84A1BA045037}" destId="{C81BF5A9-5955-49B4-8B79-84E43972367A}" srcOrd="1" destOrd="0" presId="urn:microsoft.com/office/officeart/2005/8/layout/hChevron3"/>
    <dgm:cxn modelId="{5B378C43-F0CB-433A-941B-0B7DDF17D3B9}" type="presParOf" srcId="{730A88F3-B66E-431B-889D-84A1BA045037}" destId="{8F1C6FA2-CD61-43DE-AF2F-17BAA10BE28F}" srcOrd="2" destOrd="0" presId="urn:microsoft.com/office/officeart/2005/8/layout/hChevron3"/>
    <dgm:cxn modelId="{36437E6A-31AD-4F8D-9387-662A43107A8A}" type="presParOf" srcId="{730A88F3-B66E-431B-889D-84A1BA045037}" destId="{A8979186-23E5-446F-A537-86946763CA92}" srcOrd="3" destOrd="0" presId="urn:microsoft.com/office/officeart/2005/8/layout/hChevron3"/>
    <dgm:cxn modelId="{91713681-A14F-45F7-8E8C-2C39091E5E50}" type="presParOf" srcId="{730A88F3-B66E-431B-889D-84A1BA045037}" destId="{BB2D9552-0659-415B-BC69-A59FE5A49F0A}" srcOrd="4" destOrd="0" presId="urn:microsoft.com/office/officeart/2005/8/layout/hChevron3"/>
    <dgm:cxn modelId="{7D151F1B-3684-481D-8589-1D467BAF8136}" type="presParOf" srcId="{730A88F3-B66E-431B-889D-84A1BA045037}" destId="{D3550E02-0E64-40B0-B2C3-1A038A2D0B82}" srcOrd="5" destOrd="0" presId="urn:microsoft.com/office/officeart/2005/8/layout/hChevron3"/>
    <dgm:cxn modelId="{7CA19096-3AFC-45FA-A82C-C3A84B23A4DD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9733716-D095-4BE0-A6D3-0B84D8FB1B8A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B4CE7EBC-E08A-4668-B520-9EB1B1AE41AC}" type="presOf" srcId="{0161ABA5-0F26-44B4-BEB4-5D4A6D7856C7}" destId="{E6C58E02-F52B-415F-A559-C463DAC8D838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069D8559-498D-40F2-8A9B-A495933A2722}" type="presOf" srcId="{FCFFA419-23E9-4E08-9180-239330BA84CA}" destId="{8F1C6FA2-CD61-43DE-AF2F-17BAA10BE28F}" srcOrd="0" destOrd="0" presId="urn:microsoft.com/office/officeart/2005/8/layout/hChevron3"/>
    <dgm:cxn modelId="{7515D6FE-10AB-4E71-83DD-CFF121537ABB}" type="presOf" srcId="{F7AAA185-C579-48FE-B9D5-3AB15150FCBF}" destId="{4F4B57D6-1847-40A3-BAAE-DDED200EE0DC}" srcOrd="0" destOrd="0" presId="urn:microsoft.com/office/officeart/2005/8/layout/hChevron3"/>
    <dgm:cxn modelId="{A4AF9AD3-5105-4965-8159-49F6EDA42111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1F5D24FA-1A49-49BF-9735-E12A0997E1DA}" type="presParOf" srcId="{730A88F3-B66E-431B-889D-84A1BA045037}" destId="{4F4B57D6-1847-40A3-BAAE-DDED200EE0DC}" srcOrd="0" destOrd="0" presId="urn:microsoft.com/office/officeart/2005/8/layout/hChevron3"/>
    <dgm:cxn modelId="{8E430246-5778-489E-A3BE-712F354A98A7}" type="presParOf" srcId="{730A88F3-B66E-431B-889D-84A1BA045037}" destId="{C81BF5A9-5955-49B4-8B79-84E43972367A}" srcOrd="1" destOrd="0" presId="urn:microsoft.com/office/officeart/2005/8/layout/hChevron3"/>
    <dgm:cxn modelId="{F395C300-43A4-4570-9DBE-EF2A4C7C83AA}" type="presParOf" srcId="{730A88F3-B66E-431B-889D-84A1BA045037}" destId="{8F1C6FA2-CD61-43DE-AF2F-17BAA10BE28F}" srcOrd="2" destOrd="0" presId="urn:microsoft.com/office/officeart/2005/8/layout/hChevron3"/>
    <dgm:cxn modelId="{8E098C56-EA21-4CBE-88D3-200C1505C25F}" type="presParOf" srcId="{730A88F3-B66E-431B-889D-84A1BA045037}" destId="{A8979186-23E5-446F-A537-86946763CA92}" srcOrd="3" destOrd="0" presId="urn:microsoft.com/office/officeart/2005/8/layout/hChevron3"/>
    <dgm:cxn modelId="{DA8B5153-327D-420E-8380-381767AA38E2}" type="presParOf" srcId="{730A88F3-B66E-431B-889D-84A1BA045037}" destId="{BB2D9552-0659-415B-BC69-A59FE5A49F0A}" srcOrd="4" destOrd="0" presId="urn:microsoft.com/office/officeart/2005/8/layout/hChevron3"/>
    <dgm:cxn modelId="{4998A818-DC90-41E9-8126-3997DEE3F1F7}" type="presParOf" srcId="{730A88F3-B66E-431B-889D-84A1BA045037}" destId="{D3550E02-0E64-40B0-B2C3-1A038A2D0B82}" srcOrd="5" destOrd="0" presId="urn:microsoft.com/office/officeart/2005/8/layout/hChevron3"/>
    <dgm:cxn modelId="{A3F4E6D7-1621-470F-93AB-E706372944AB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971F582-01B2-47B2-9D6E-2F384314515B}" type="presOf" srcId="{BD3D69EC-0FBB-4F4A-83E4-28660A9019DB}" destId="{730A88F3-B66E-431B-889D-84A1BA045037}" srcOrd="0" destOrd="0" presId="urn:microsoft.com/office/officeart/2005/8/layout/hChevron3"/>
    <dgm:cxn modelId="{CD0B93AB-74D0-421A-A2B8-11DF180AC34B}" type="presOf" srcId="{FCFFA419-23E9-4E08-9180-239330BA84CA}" destId="{8F1C6FA2-CD61-43DE-AF2F-17BAA10BE28F}" srcOrd="0" destOrd="0" presId="urn:microsoft.com/office/officeart/2005/8/layout/hChevron3"/>
    <dgm:cxn modelId="{24676958-5E34-4BE8-A607-BD224C4F06F4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ACF9E29B-1083-4240-9412-00C6FB94F61E}" type="presOf" srcId="{0161ABA5-0F26-44B4-BEB4-5D4A6D7856C7}" destId="{E6C58E02-F52B-415F-A559-C463DAC8D838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7669BB7C-2442-44B4-9BA3-A9A957903CEA}" type="presOf" srcId="{8C1C77DF-D90B-4CB3-A624-3D2F5FD67C56}" destId="{BB2D9552-0659-415B-BC69-A59FE5A49F0A}" srcOrd="0" destOrd="0" presId="urn:microsoft.com/office/officeart/2005/8/layout/hChevron3"/>
    <dgm:cxn modelId="{47B1AF8C-99B9-4C77-AAD2-649F09B4A51B}" type="presParOf" srcId="{730A88F3-B66E-431B-889D-84A1BA045037}" destId="{4F4B57D6-1847-40A3-BAAE-DDED200EE0DC}" srcOrd="0" destOrd="0" presId="urn:microsoft.com/office/officeart/2005/8/layout/hChevron3"/>
    <dgm:cxn modelId="{4888D389-AA56-41F7-945A-E3AC75BECE70}" type="presParOf" srcId="{730A88F3-B66E-431B-889D-84A1BA045037}" destId="{C81BF5A9-5955-49B4-8B79-84E43972367A}" srcOrd="1" destOrd="0" presId="urn:microsoft.com/office/officeart/2005/8/layout/hChevron3"/>
    <dgm:cxn modelId="{405873F2-677F-4984-A0DD-B0019CF6F468}" type="presParOf" srcId="{730A88F3-B66E-431B-889D-84A1BA045037}" destId="{8F1C6FA2-CD61-43DE-AF2F-17BAA10BE28F}" srcOrd="2" destOrd="0" presId="urn:microsoft.com/office/officeart/2005/8/layout/hChevron3"/>
    <dgm:cxn modelId="{B728A260-A5A4-4B54-9E72-D16683921832}" type="presParOf" srcId="{730A88F3-B66E-431B-889D-84A1BA045037}" destId="{A8979186-23E5-446F-A537-86946763CA92}" srcOrd="3" destOrd="0" presId="urn:microsoft.com/office/officeart/2005/8/layout/hChevron3"/>
    <dgm:cxn modelId="{3ED17332-9DC9-4361-8AF1-4094F7AB05AC}" type="presParOf" srcId="{730A88F3-B66E-431B-889D-84A1BA045037}" destId="{BB2D9552-0659-415B-BC69-A59FE5A49F0A}" srcOrd="4" destOrd="0" presId="urn:microsoft.com/office/officeart/2005/8/layout/hChevron3"/>
    <dgm:cxn modelId="{02B8EAD7-76BC-4F45-BE67-DBEE4921F1D1}" type="presParOf" srcId="{730A88F3-B66E-431B-889D-84A1BA045037}" destId="{D3550E02-0E64-40B0-B2C3-1A038A2D0B82}" srcOrd="5" destOrd="0" presId="urn:microsoft.com/office/officeart/2005/8/layout/hChevron3"/>
    <dgm:cxn modelId="{665A1ECF-8216-4711-A440-E52BAC9E4A92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9FEFE25-9B1E-4DF0-A929-C8A75254D8AA}" type="presOf" srcId="{FCFFA419-23E9-4E08-9180-239330BA84CA}" destId="{8F1C6FA2-CD61-43DE-AF2F-17BAA10BE28F}" srcOrd="0" destOrd="0" presId="urn:microsoft.com/office/officeart/2005/8/layout/hChevron3"/>
    <dgm:cxn modelId="{3CFF3B0F-CBC4-407D-8B85-7A88161A6F58}" type="presOf" srcId="{0161ABA5-0F26-44B4-BEB4-5D4A6D7856C7}" destId="{E6C58E02-F52B-415F-A559-C463DAC8D838}" srcOrd="0" destOrd="0" presId="urn:microsoft.com/office/officeart/2005/8/layout/hChevron3"/>
    <dgm:cxn modelId="{F622916F-E982-4345-9C38-3400859D599C}" type="presOf" srcId="{BD3D69EC-0FBB-4F4A-83E4-28660A9019DB}" destId="{730A88F3-B66E-431B-889D-84A1BA045037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63107ADD-2671-4BA9-A59A-04AD5BA511BC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59BA9CBF-C032-4CED-A6EC-4C43D481CCC1}" type="presOf" srcId="{8C1C77DF-D90B-4CB3-A624-3D2F5FD67C56}" destId="{BB2D9552-0659-415B-BC69-A59FE5A49F0A}" srcOrd="0" destOrd="0" presId="urn:microsoft.com/office/officeart/2005/8/layout/hChevron3"/>
    <dgm:cxn modelId="{52D28FDB-3B39-42BF-B41F-D5904D2B1370}" type="presParOf" srcId="{730A88F3-B66E-431B-889D-84A1BA045037}" destId="{4F4B57D6-1847-40A3-BAAE-DDED200EE0DC}" srcOrd="0" destOrd="0" presId="urn:microsoft.com/office/officeart/2005/8/layout/hChevron3"/>
    <dgm:cxn modelId="{02A842C0-B4EB-46C9-B1A5-C4131425261F}" type="presParOf" srcId="{730A88F3-B66E-431B-889D-84A1BA045037}" destId="{C81BF5A9-5955-49B4-8B79-84E43972367A}" srcOrd="1" destOrd="0" presId="urn:microsoft.com/office/officeart/2005/8/layout/hChevron3"/>
    <dgm:cxn modelId="{50E1C0B2-6B46-4C10-8F6C-D64E55D5551D}" type="presParOf" srcId="{730A88F3-B66E-431B-889D-84A1BA045037}" destId="{8F1C6FA2-CD61-43DE-AF2F-17BAA10BE28F}" srcOrd="2" destOrd="0" presId="urn:microsoft.com/office/officeart/2005/8/layout/hChevron3"/>
    <dgm:cxn modelId="{FCF8AE01-0342-4D51-832B-D2515E1E3961}" type="presParOf" srcId="{730A88F3-B66E-431B-889D-84A1BA045037}" destId="{A8979186-23E5-446F-A537-86946763CA92}" srcOrd="3" destOrd="0" presId="urn:microsoft.com/office/officeart/2005/8/layout/hChevron3"/>
    <dgm:cxn modelId="{4679F23F-47E5-4090-8B04-AD8611B506E6}" type="presParOf" srcId="{730A88F3-B66E-431B-889D-84A1BA045037}" destId="{BB2D9552-0659-415B-BC69-A59FE5A49F0A}" srcOrd="4" destOrd="0" presId="urn:microsoft.com/office/officeart/2005/8/layout/hChevron3"/>
    <dgm:cxn modelId="{1E9C6BE6-B31D-48A8-996C-9B145CC3EDB9}" type="presParOf" srcId="{730A88F3-B66E-431B-889D-84A1BA045037}" destId="{D3550E02-0E64-40B0-B2C3-1A038A2D0B82}" srcOrd="5" destOrd="0" presId="urn:microsoft.com/office/officeart/2005/8/layout/hChevron3"/>
    <dgm:cxn modelId="{EF3C8045-F785-4BAF-BC6A-9F7953CA8CDF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5682A87-C6A5-4BF1-95C7-ADEAE7FBCF4F}" type="presOf" srcId="{F7AAA185-C579-48FE-B9D5-3AB15150FCBF}" destId="{4F4B57D6-1847-40A3-BAAE-DDED200EE0DC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4AFA1998-F4AF-44BC-BEE1-D831C514BCDD}" type="presOf" srcId="{BD3D69EC-0FBB-4F4A-83E4-28660A9019DB}" destId="{730A88F3-B66E-431B-889D-84A1BA045037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B17B048-24AC-43EE-ACE6-242A8E304E34}" type="presOf" srcId="{8C1C77DF-D90B-4CB3-A624-3D2F5FD67C56}" destId="{BB2D9552-0659-415B-BC69-A59FE5A49F0A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3049BC61-77F6-4509-B24C-5C99B625929F}" type="presOf" srcId="{0161ABA5-0F26-44B4-BEB4-5D4A6D7856C7}" destId="{E6C58E02-F52B-415F-A559-C463DAC8D838}" srcOrd="0" destOrd="0" presId="urn:microsoft.com/office/officeart/2005/8/layout/hChevron3"/>
    <dgm:cxn modelId="{0918E54A-38F8-4B18-BA88-DCE70ED5751F}" type="presOf" srcId="{FCFFA419-23E9-4E08-9180-239330BA84CA}" destId="{8F1C6FA2-CD61-43DE-AF2F-17BAA10BE28F}" srcOrd="0" destOrd="0" presId="urn:microsoft.com/office/officeart/2005/8/layout/hChevron3"/>
    <dgm:cxn modelId="{2F991152-5F82-4F21-B74A-CA173222C33A}" type="presParOf" srcId="{730A88F3-B66E-431B-889D-84A1BA045037}" destId="{4F4B57D6-1847-40A3-BAAE-DDED200EE0DC}" srcOrd="0" destOrd="0" presId="urn:microsoft.com/office/officeart/2005/8/layout/hChevron3"/>
    <dgm:cxn modelId="{70C7B3DF-0C82-40F6-826E-BE8A854419B3}" type="presParOf" srcId="{730A88F3-B66E-431B-889D-84A1BA045037}" destId="{C81BF5A9-5955-49B4-8B79-84E43972367A}" srcOrd="1" destOrd="0" presId="urn:microsoft.com/office/officeart/2005/8/layout/hChevron3"/>
    <dgm:cxn modelId="{9C9FEE77-9BE1-49F7-B9D5-1703A994920D}" type="presParOf" srcId="{730A88F3-B66E-431B-889D-84A1BA045037}" destId="{8F1C6FA2-CD61-43DE-AF2F-17BAA10BE28F}" srcOrd="2" destOrd="0" presId="urn:microsoft.com/office/officeart/2005/8/layout/hChevron3"/>
    <dgm:cxn modelId="{2A0B805E-54DE-4074-AC6F-0E5D07EEE7DB}" type="presParOf" srcId="{730A88F3-B66E-431B-889D-84A1BA045037}" destId="{A8979186-23E5-446F-A537-86946763CA92}" srcOrd="3" destOrd="0" presId="urn:microsoft.com/office/officeart/2005/8/layout/hChevron3"/>
    <dgm:cxn modelId="{228E2391-E778-4FD5-BB22-7F0A3EF3F10B}" type="presParOf" srcId="{730A88F3-B66E-431B-889D-84A1BA045037}" destId="{BB2D9552-0659-415B-BC69-A59FE5A49F0A}" srcOrd="4" destOrd="0" presId="urn:microsoft.com/office/officeart/2005/8/layout/hChevron3"/>
    <dgm:cxn modelId="{5CD672D7-E1DE-4F21-9713-70C9431CE169}" type="presParOf" srcId="{730A88F3-B66E-431B-889D-84A1BA045037}" destId="{D3550E02-0E64-40B0-B2C3-1A038A2D0B82}" srcOrd="5" destOrd="0" presId="urn:microsoft.com/office/officeart/2005/8/layout/hChevron3"/>
    <dgm:cxn modelId="{9AE59066-D9BE-49FF-B0A2-4AF2930BC154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6959702E-13ED-4E05-B359-D7F2FA127816}" type="presOf" srcId="{FCFFA419-23E9-4E08-9180-239330BA84CA}" destId="{8F1C6FA2-CD61-43DE-AF2F-17BAA10BE28F}" srcOrd="0" destOrd="0" presId="urn:microsoft.com/office/officeart/2005/8/layout/hChevron3"/>
    <dgm:cxn modelId="{D1682025-05FA-4B2F-9BEF-ED3D3A5994AF}" type="presOf" srcId="{F7AAA185-C579-48FE-B9D5-3AB15150FCBF}" destId="{4F4B57D6-1847-40A3-BAAE-DDED200EE0DC}" srcOrd="0" destOrd="0" presId="urn:microsoft.com/office/officeart/2005/8/layout/hChevron3"/>
    <dgm:cxn modelId="{31EF885C-D2D2-478E-B2C0-861DF44DCDC6}" type="presOf" srcId="{BD3D69EC-0FBB-4F4A-83E4-28660A9019DB}" destId="{730A88F3-B66E-431B-889D-84A1BA045037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C6885A27-D81C-45C1-819B-E3FEB763CD6F}" type="presOf" srcId="{8C1C77DF-D90B-4CB3-A624-3D2F5FD67C56}" destId="{BB2D9552-0659-415B-BC69-A59FE5A49F0A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A36B61C7-7A76-468E-A7D8-7DF05B2405FE}" type="presOf" srcId="{0161ABA5-0F26-44B4-BEB4-5D4A6D7856C7}" destId="{E6C58E02-F52B-415F-A559-C463DAC8D838}" srcOrd="0" destOrd="0" presId="urn:microsoft.com/office/officeart/2005/8/layout/hChevron3"/>
    <dgm:cxn modelId="{8A39ACAD-8AD8-4A31-B9ED-49F85D58B02C}" type="presParOf" srcId="{730A88F3-B66E-431B-889D-84A1BA045037}" destId="{4F4B57D6-1847-40A3-BAAE-DDED200EE0DC}" srcOrd="0" destOrd="0" presId="urn:microsoft.com/office/officeart/2005/8/layout/hChevron3"/>
    <dgm:cxn modelId="{9E7CCF19-FFF6-4C17-805D-F552DA259719}" type="presParOf" srcId="{730A88F3-B66E-431B-889D-84A1BA045037}" destId="{C81BF5A9-5955-49B4-8B79-84E43972367A}" srcOrd="1" destOrd="0" presId="urn:microsoft.com/office/officeart/2005/8/layout/hChevron3"/>
    <dgm:cxn modelId="{CFD6E279-5D3F-4124-A95C-B9F9EC658B9B}" type="presParOf" srcId="{730A88F3-B66E-431B-889D-84A1BA045037}" destId="{8F1C6FA2-CD61-43DE-AF2F-17BAA10BE28F}" srcOrd="2" destOrd="0" presId="urn:microsoft.com/office/officeart/2005/8/layout/hChevron3"/>
    <dgm:cxn modelId="{14F9060C-9DD9-43D4-8A79-BF6FD00B3DEF}" type="presParOf" srcId="{730A88F3-B66E-431B-889D-84A1BA045037}" destId="{A8979186-23E5-446F-A537-86946763CA92}" srcOrd="3" destOrd="0" presId="urn:microsoft.com/office/officeart/2005/8/layout/hChevron3"/>
    <dgm:cxn modelId="{9A441672-7EBD-462D-96EC-BC8A038CAC88}" type="presParOf" srcId="{730A88F3-B66E-431B-889D-84A1BA045037}" destId="{BB2D9552-0659-415B-BC69-A59FE5A49F0A}" srcOrd="4" destOrd="0" presId="urn:microsoft.com/office/officeart/2005/8/layout/hChevron3"/>
    <dgm:cxn modelId="{221F7F94-CA40-425F-8BC4-ADEDE201D50B}" type="presParOf" srcId="{730A88F3-B66E-431B-889D-84A1BA045037}" destId="{D3550E02-0E64-40B0-B2C3-1A038A2D0B82}" srcOrd="5" destOrd="0" presId="urn:microsoft.com/office/officeart/2005/8/layout/hChevron3"/>
    <dgm:cxn modelId="{85D8FA80-F11B-4A31-8D4E-DF198AFD73AF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DDD3E50-1421-466A-B512-3D29270DEB0A}" type="presOf" srcId="{BD3D69EC-0FBB-4F4A-83E4-28660A9019DB}" destId="{730A88F3-B66E-431B-889D-84A1BA045037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E2984E8B-2420-4D40-B371-C0F3C64264B0}" type="presOf" srcId="{F7AAA185-C579-48FE-B9D5-3AB15150FCBF}" destId="{4F4B57D6-1847-40A3-BAAE-DDED200EE0DC}" srcOrd="0" destOrd="0" presId="urn:microsoft.com/office/officeart/2005/8/layout/hChevron3"/>
    <dgm:cxn modelId="{F91F8E80-9DDC-4C96-9FBB-3ED6C6A87E71}" type="presOf" srcId="{0161ABA5-0F26-44B4-BEB4-5D4A6D7856C7}" destId="{E6C58E02-F52B-415F-A559-C463DAC8D838}" srcOrd="0" destOrd="0" presId="urn:microsoft.com/office/officeart/2005/8/layout/hChevron3"/>
    <dgm:cxn modelId="{0924F33D-50D0-4640-AAB4-63B85B9C30AE}" type="presOf" srcId="{FCFFA419-23E9-4E08-9180-239330BA84CA}" destId="{8F1C6FA2-CD61-43DE-AF2F-17BAA10BE28F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922BB7A1-378B-4C8B-9A19-A24D5A174F59}" type="presOf" srcId="{8C1C77DF-D90B-4CB3-A624-3D2F5FD67C56}" destId="{BB2D9552-0659-415B-BC69-A59FE5A49F0A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46F9AD32-165F-421A-83BC-41DB6F74D86B}" type="presParOf" srcId="{730A88F3-B66E-431B-889D-84A1BA045037}" destId="{4F4B57D6-1847-40A3-BAAE-DDED200EE0DC}" srcOrd="0" destOrd="0" presId="urn:microsoft.com/office/officeart/2005/8/layout/hChevron3"/>
    <dgm:cxn modelId="{3A8EF127-3666-4105-B2A2-80DF616A41EC}" type="presParOf" srcId="{730A88F3-B66E-431B-889D-84A1BA045037}" destId="{C81BF5A9-5955-49B4-8B79-84E43972367A}" srcOrd="1" destOrd="0" presId="urn:microsoft.com/office/officeart/2005/8/layout/hChevron3"/>
    <dgm:cxn modelId="{FF1778D4-74F2-4DA6-A418-9D93259DBA01}" type="presParOf" srcId="{730A88F3-B66E-431B-889D-84A1BA045037}" destId="{8F1C6FA2-CD61-43DE-AF2F-17BAA10BE28F}" srcOrd="2" destOrd="0" presId="urn:microsoft.com/office/officeart/2005/8/layout/hChevron3"/>
    <dgm:cxn modelId="{BA6CEB03-9870-42A6-A585-1CCEE369AB99}" type="presParOf" srcId="{730A88F3-B66E-431B-889D-84A1BA045037}" destId="{A8979186-23E5-446F-A537-86946763CA92}" srcOrd="3" destOrd="0" presId="urn:microsoft.com/office/officeart/2005/8/layout/hChevron3"/>
    <dgm:cxn modelId="{7D722B81-430C-4BCC-A2BC-79943A94E8A3}" type="presParOf" srcId="{730A88F3-B66E-431B-889D-84A1BA045037}" destId="{BB2D9552-0659-415B-BC69-A59FE5A49F0A}" srcOrd="4" destOrd="0" presId="urn:microsoft.com/office/officeart/2005/8/layout/hChevron3"/>
    <dgm:cxn modelId="{A9CBD80D-98DE-4FCE-90E6-550EB041EAFF}" type="presParOf" srcId="{730A88F3-B66E-431B-889D-84A1BA045037}" destId="{D3550E02-0E64-40B0-B2C3-1A038A2D0B82}" srcOrd="5" destOrd="0" presId="urn:microsoft.com/office/officeart/2005/8/layout/hChevron3"/>
    <dgm:cxn modelId="{5F481B08-D6E6-412B-9DDA-B24716469AEA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08FBA43-E81F-4232-95F6-FC597E93DE86}" type="presOf" srcId="{FCFFA419-23E9-4E08-9180-239330BA84CA}" destId="{8F1C6FA2-CD61-43DE-AF2F-17BAA10BE28F}" srcOrd="0" destOrd="0" presId="urn:microsoft.com/office/officeart/2005/8/layout/hChevron3"/>
    <dgm:cxn modelId="{35396674-C389-4FAF-B60D-FC1293FCE55A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C9D205FB-1274-47B0-88F4-58158CB59E91}" type="presOf" srcId="{F7AAA185-C579-48FE-B9D5-3AB15150FCBF}" destId="{4F4B57D6-1847-40A3-BAAE-DDED200EE0DC}" srcOrd="0" destOrd="0" presId="urn:microsoft.com/office/officeart/2005/8/layout/hChevron3"/>
    <dgm:cxn modelId="{0C447C73-CF08-4504-982A-C56B23052F33}" type="presOf" srcId="{0161ABA5-0F26-44B4-BEB4-5D4A6D7856C7}" destId="{E6C58E02-F52B-415F-A559-C463DAC8D838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5726A8C5-D14D-49A9-A703-4BE9EA8C9E83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EC10DFF7-1608-4EA0-B3D0-785983DAD9E7}" type="presParOf" srcId="{730A88F3-B66E-431B-889D-84A1BA045037}" destId="{4F4B57D6-1847-40A3-BAAE-DDED200EE0DC}" srcOrd="0" destOrd="0" presId="urn:microsoft.com/office/officeart/2005/8/layout/hChevron3"/>
    <dgm:cxn modelId="{E52973EE-6D5B-4C2B-8EC1-28D056BDA8A5}" type="presParOf" srcId="{730A88F3-B66E-431B-889D-84A1BA045037}" destId="{C81BF5A9-5955-49B4-8B79-84E43972367A}" srcOrd="1" destOrd="0" presId="urn:microsoft.com/office/officeart/2005/8/layout/hChevron3"/>
    <dgm:cxn modelId="{40C750FC-A3B9-4D21-ABF6-5C454692D641}" type="presParOf" srcId="{730A88F3-B66E-431B-889D-84A1BA045037}" destId="{8F1C6FA2-CD61-43DE-AF2F-17BAA10BE28F}" srcOrd="2" destOrd="0" presId="urn:microsoft.com/office/officeart/2005/8/layout/hChevron3"/>
    <dgm:cxn modelId="{2FC8E264-87E4-4B89-BA0A-BAB09FE79C0F}" type="presParOf" srcId="{730A88F3-B66E-431B-889D-84A1BA045037}" destId="{A8979186-23E5-446F-A537-86946763CA92}" srcOrd="3" destOrd="0" presId="urn:microsoft.com/office/officeart/2005/8/layout/hChevron3"/>
    <dgm:cxn modelId="{2395508F-E5E5-4EFA-83D1-D347BF25B6D0}" type="presParOf" srcId="{730A88F3-B66E-431B-889D-84A1BA045037}" destId="{BB2D9552-0659-415B-BC69-A59FE5A49F0A}" srcOrd="4" destOrd="0" presId="urn:microsoft.com/office/officeart/2005/8/layout/hChevron3"/>
    <dgm:cxn modelId="{F5104AE1-2686-4624-B303-C95BEB7145C5}" type="presParOf" srcId="{730A88F3-B66E-431B-889D-84A1BA045037}" destId="{D3550E02-0E64-40B0-B2C3-1A038A2D0B82}" srcOrd="5" destOrd="0" presId="urn:microsoft.com/office/officeart/2005/8/layout/hChevron3"/>
    <dgm:cxn modelId="{9A901FF7-0FBC-473B-84C7-1C987403BC6E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AEFD71F-9214-4E38-8FC3-656E43A7DF3A}" type="presOf" srcId="{FCFFA419-23E9-4E08-9180-239330BA84CA}" destId="{8F1C6FA2-CD61-43DE-AF2F-17BAA10BE28F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86833CD8-A1A0-45E1-8A23-ED058ADF5761}" type="presOf" srcId="{8C1C77DF-D90B-4CB3-A624-3D2F5FD67C56}" destId="{BB2D9552-0659-415B-BC69-A59FE5A49F0A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BB34DA4A-0374-4067-8CFA-E1EFBAED5873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10A05BB1-C92C-417B-810F-04E8F2B53B94}" type="presOf" srcId="{0161ABA5-0F26-44B4-BEB4-5D4A6D7856C7}" destId="{E6C58E02-F52B-415F-A559-C463DAC8D838}" srcOrd="0" destOrd="0" presId="urn:microsoft.com/office/officeart/2005/8/layout/hChevron3"/>
    <dgm:cxn modelId="{DC109AC5-8E41-46CA-B236-769CED854F1D}" type="presOf" srcId="{F7AAA185-C579-48FE-B9D5-3AB15150FCBF}" destId="{4F4B57D6-1847-40A3-BAAE-DDED200EE0DC}" srcOrd="0" destOrd="0" presId="urn:microsoft.com/office/officeart/2005/8/layout/hChevron3"/>
    <dgm:cxn modelId="{8A172AC8-A368-4C26-ABA4-9756A484DC2E}" type="presParOf" srcId="{730A88F3-B66E-431B-889D-84A1BA045037}" destId="{4F4B57D6-1847-40A3-BAAE-DDED200EE0DC}" srcOrd="0" destOrd="0" presId="urn:microsoft.com/office/officeart/2005/8/layout/hChevron3"/>
    <dgm:cxn modelId="{3782E9A1-C685-456C-9CE2-CDD3CE1ED633}" type="presParOf" srcId="{730A88F3-B66E-431B-889D-84A1BA045037}" destId="{C81BF5A9-5955-49B4-8B79-84E43972367A}" srcOrd="1" destOrd="0" presId="urn:microsoft.com/office/officeart/2005/8/layout/hChevron3"/>
    <dgm:cxn modelId="{8D016705-EAA8-44EA-B6F0-04714E67BC49}" type="presParOf" srcId="{730A88F3-B66E-431B-889D-84A1BA045037}" destId="{8F1C6FA2-CD61-43DE-AF2F-17BAA10BE28F}" srcOrd="2" destOrd="0" presId="urn:microsoft.com/office/officeart/2005/8/layout/hChevron3"/>
    <dgm:cxn modelId="{6A12DE20-011B-4841-BC8D-6DAD1ABB74F1}" type="presParOf" srcId="{730A88F3-B66E-431B-889D-84A1BA045037}" destId="{A8979186-23E5-446F-A537-86946763CA92}" srcOrd="3" destOrd="0" presId="urn:microsoft.com/office/officeart/2005/8/layout/hChevron3"/>
    <dgm:cxn modelId="{950A51A9-5425-4A30-9A2D-95BB91B7437F}" type="presParOf" srcId="{730A88F3-B66E-431B-889D-84A1BA045037}" destId="{BB2D9552-0659-415B-BC69-A59FE5A49F0A}" srcOrd="4" destOrd="0" presId="urn:microsoft.com/office/officeart/2005/8/layout/hChevron3"/>
    <dgm:cxn modelId="{01244D9B-A2BC-4DF3-8BB2-03514343A98C}" type="presParOf" srcId="{730A88F3-B66E-431B-889D-84A1BA045037}" destId="{D3550E02-0E64-40B0-B2C3-1A038A2D0B82}" srcOrd="5" destOrd="0" presId="urn:microsoft.com/office/officeart/2005/8/layout/hChevron3"/>
    <dgm:cxn modelId="{BF900531-189A-4D54-A239-3D6353F5A6FF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80E1EA5-47A8-48A9-ABA7-67F507AFF8FD}" type="presOf" srcId="{BD3D69EC-0FBB-4F4A-83E4-28660A9019DB}" destId="{730A88F3-B66E-431B-889D-84A1BA045037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A6841A8D-4A7F-4029-8723-9365234B2230}" type="presOf" srcId="{8C1C77DF-D90B-4CB3-A624-3D2F5FD67C56}" destId="{BB2D9552-0659-415B-BC69-A59FE5A49F0A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4150A34B-744E-4B30-910C-8FCAD22E9BDB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C33DDC16-EB3D-4579-B6BE-2C8AB085A5F6}" type="presOf" srcId="{0161ABA5-0F26-44B4-BEB4-5D4A6D7856C7}" destId="{E6C58E02-F52B-415F-A559-C463DAC8D838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A1F36F3D-8864-420D-B346-8C79BF2F3F88}" type="presOf" srcId="{FCFFA419-23E9-4E08-9180-239330BA84CA}" destId="{8F1C6FA2-CD61-43DE-AF2F-17BAA10BE28F}" srcOrd="0" destOrd="0" presId="urn:microsoft.com/office/officeart/2005/8/layout/hChevron3"/>
    <dgm:cxn modelId="{78838C13-35B8-40D0-9478-E1931AFB7EB0}" type="presParOf" srcId="{730A88F3-B66E-431B-889D-84A1BA045037}" destId="{4F4B57D6-1847-40A3-BAAE-DDED200EE0DC}" srcOrd="0" destOrd="0" presId="urn:microsoft.com/office/officeart/2005/8/layout/hChevron3"/>
    <dgm:cxn modelId="{4177ECF2-B357-4102-B299-C562C9A65C8F}" type="presParOf" srcId="{730A88F3-B66E-431B-889D-84A1BA045037}" destId="{C81BF5A9-5955-49B4-8B79-84E43972367A}" srcOrd="1" destOrd="0" presId="urn:microsoft.com/office/officeart/2005/8/layout/hChevron3"/>
    <dgm:cxn modelId="{3EAFA5E6-50F1-462E-B0EE-F22DDBE4AF66}" type="presParOf" srcId="{730A88F3-B66E-431B-889D-84A1BA045037}" destId="{8F1C6FA2-CD61-43DE-AF2F-17BAA10BE28F}" srcOrd="2" destOrd="0" presId="urn:microsoft.com/office/officeart/2005/8/layout/hChevron3"/>
    <dgm:cxn modelId="{EF0DC4EC-6D88-484E-AAF1-4F3001E84D16}" type="presParOf" srcId="{730A88F3-B66E-431B-889D-84A1BA045037}" destId="{A8979186-23E5-446F-A537-86946763CA92}" srcOrd="3" destOrd="0" presId="urn:microsoft.com/office/officeart/2005/8/layout/hChevron3"/>
    <dgm:cxn modelId="{3787D8AA-1797-45BE-936F-F99501B77D66}" type="presParOf" srcId="{730A88F3-B66E-431B-889D-84A1BA045037}" destId="{BB2D9552-0659-415B-BC69-A59FE5A49F0A}" srcOrd="4" destOrd="0" presId="urn:microsoft.com/office/officeart/2005/8/layout/hChevron3"/>
    <dgm:cxn modelId="{E5959E93-A1C3-4492-B6FF-8BC66632F88D}" type="presParOf" srcId="{730A88F3-B66E-431B-889D-84A1BA045037}" destId="{D3550E02-0E64-40B0-B2C3-1A038A2D0B82}" srcOrd="5" destOrd="0" presId="urn:microsoft.com/office/officeart/2005/8/layout/hChevron3"/>
    <dgm:cxn modelId="{0149D34A-4C1A-480F-B247-6F5DD0DD7829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6770911-1810-45AA-90A3-00EC9428E48E}" type="presOf" srcId="{BD3D69EC-0FBB-4F4A-83E4-28660A9019DB}" destId="{730A88F3-B66E-431B-889D-84A1BA045037}" srcOrd="0" destOrd="0" presId="urn:microsoft.com/office/officeart/2005/8/layout/hChevron3"/>
    <dgm:cxn modelId="{B3F34304-E631-45E6-B805-C194977E1498}" type="presOf" srcId="{F7AAA185-C579-48FE-B9D5-3AB15150FCBF}" destId="{4F4B57D6-1847-40A3-BAAE-DDED200EE0DC}" srcOrd="0" destOrd="0" presId="urn:microsoft.com/office/officeart/2005/8/layout/hChevron3"/>
    <dgm:cxn modelId="{06F45E05-6C80-4B23-ABBE-9D0B9381070B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7AEBBBC1-2CA6-4CB2-BFE5-6CC36E20BC17}" type="presOf" srcId="{FCFFA419-23E9-4E08-9180-239330BA84CA}" destId="{8F1C6FA2-CD61-43DE-AF2F-17BAA10BE28F}" srcOrd="0" destOrd="0" presId="urn:microsoft.com/office/officeart/2005/8/layout/hChevron3"/>
    <dgm:cxn modelId="{71DA6CCC-B457-4E7D-A037-74215E2A2B3B}" type="presOf" srcId="{0161ABA5-0F26-44B4-BEB4-5D4A6D7856C7}" destId="{E6C58E02-F52B-415F-A559-C463DAC8D838}" srcOrd="0" destOrd="0" presId="urn:microsoft.com/office/officeart/2005/8/layout/hChevron3"/>
    <dgm:cxn modelId="{F7EBA2CF-1D4D-4C86-AA3A-9B843BDDE68B}" type="presParOf" srcId="{730A88F3-B66E-431B-889D-84A1BA045037}" destId="{4F4B57D6-1847-40A3-BAAE-DDED200EE0DC}" srcOrd="0" destOrd="0" presId="urn:microsoft.com/office/officeart/2005/8/layout/hChevron3"/>
    <dgm:cxn modelId="{C789E108-6A67-40C9-8B17-BF4321E177AA}" type="presParOf" srcId="{730A88F3-B66E-431B-889D-84A1BA045037}" destId="{C81BF5A9-5955-49B4-8B79-84E43972367A}" srcOrd="1" destOrd="0" presId="urn:microsoft.com/office/officeart/2005/8/layout/hChevron3"/>
    <dgm:cxn modelId="{3F15DB48-02D6-4DEE-B78A-E71258C4B2A7}" type="presParOf" srcId="{730A88F3-B66E-431B-889D-84A1BA045037}" destId="{8F1C6FA2-CD61-43DE-AF2F-17BAA10BE28F}" srcOrd="2" destOrd="0" presId="urn:microsoft.com/office/officeart/2005/8/layout/hChevron3"/>
    <dgm:cxn modelId="{A475B693-41CE-4B06-AEAD-9A6960A9B50A}" type="presParOf" srcId="{730A88F3-B66E-431B-889D-84A1BA045037}" destId="{A8979186-23E5-446F-A537-86946763CA92}" srcOrd="3" destOrd="0" presId="urn:microsoft.com/office/officeart/2005/8/layout/hChevron3"/>
    <dgm:cxn modelId="{F5196290-7D4E-415A-8A29-452825A0119E}" type="presParOf" srcId="{730A88F3-B66E-431B-889D-84A1BA045037}" destId="{BB2D9552-0659-415B-BC69-A59FE5A49F0A}" srcOrd="4" destOrd="0" presId="urn:microsoft.com/office/officeart/2005/8/layout/hChevron3"/>
    <dgm:cxn modelId="{C5D1AC8D-07E7-42FB-BF80-66501B17BE53}" type="presParOf" srcId="{730A88F3-B66E-431B-889D-84A1BA045037}" destId="{D3550E02-0E64-40B0-B2C3-1A038A2D0B82}" srcOrd="5" destOrd="0" presId="urn:microsoft.com/office/officeart/2005/8/layout/hChevron3"/>
    <dgm:cxn modelId="{1E8E9B73-7868-47DA-A443-3BF65DB96EC6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A0E0B30-6321-44CC-B2F3-1682C7E0FB0A}" type="presOf" srcId="{0161ABA5-0F26-44B4-BEB4-5D4A6D7856C7}" destId="{E6C58E02-F52B-415F-A559-C463DAC8D838}" srcOrd="0" destOrd="0" presId="urn:microsoft.com/office/officeart/2005/8/layout/hChevron3"/>
    <dgm:cxn modelId="{4E418408-17E6-454C-B325-0F3130AC0A07}" type="presOf" srcId="{BD3D69EC-0FBB-4F4A-83E4-28660A9019DB}" destId="{730A88F3-B66E-431B-889D-84A1BA045037}" srcOrd="0" destOrd="0" presId="urn:microsoft.com/office/officeart/2005/8/layout/hChevron3"/>
    <dgm:cxn modelId="{2B9722F5-F8A6-4AE6-A198-CA4E1C6C13F0}" type="presOf" srcId="{8C1C77DF-D90B-4CB3-A624-3D2F5FD67C56}" destId="{BB2D9552-0659-415B-BC69-A59FE5A49F0A}" srcOrd="0" destOrd="0" presId="urn:microsoft.com/office/officeart/2005/8/layout/hChevron3"/>
    <dgm:cxn modelId="{54C5FB73-CF3E-40DC-BA5B-FAAE6380E119}" type="presOf" srcId="{F7AAA185-C579-48FE-B9D5-3AB15150FCBF}" destId="{4F4B57D6-1847-40A3-BAAE-DDED200EE0DC}" srcOrd="0" destOrd="0" presId="urn:microsoft.com/office/officeart/2005/8/layout/hChevron3"/>
    <dgm:cxn modelId="{E19C46AB-2236-4D88-83F5-FA4D3F3C8B4E}" type="presOf" srcId="{FCFFA419-23E9-4E08-9180-239330BA84CA}" destId="{8F1C6FA2-CD61-43DE-AF2F-17BAA10BE28F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BAC2B845-259D-49CE-9EF3-1EFCDA73D3F0}" type="presParOf" srcId="{730A88F3-B66E-431B-889D-84A1BA045037}" destId="{4F4B57D6-1847-40A3-BAAE-DDED200EE0DC}" srcOrd="0" destOrd="0" presId="urn:microsoft.com/office/officeart/2005/8/layout/hChevron3"/>
    <dgm:cxn modelId="{D0AAEE9E-E42E-4700-BC43-FBBF986FFEE2}" type="presParOf" srcId="{730A88F3-B66E-431B-889D-84A1BA045037}" destId="{C81BF5A9-5955-49B4-8B79-84E43972367A}" srcOrd="1" destOrd="0" presId="urn:microsoft.com/office/officeart/2005/8/layout/hChevron3"/>
    <dgm:cxn modelId="{A2E47B61-3E4B-477A-A103-0128B01678AE}" type="presParOf" srcId="{730A88F3-B66E-431B-889D-84A1BA045037}" destId="{8F1C6FA2-CD61-43DE-AF2F-17BAA10BE28F}" srcOrd="2" destOrd="0" presId="urn:microsoft.com/office/officeart/2005/8/layout/hChevron3"/>
    <dgm:cxn modelId="{F0C8CCA3-6BC8-410C-B7F6-D17C020B39E4}" type="presParOf" srcId="{730A88F3-B66E-431B-889D-84A1BA045037}" destId="{A8979186-23E5-446F-A537-86946763CA92}" srcOrd="3" destOrd="0" presId="urn:microsoft.com/office/officeart/2005/8/layout/hChevron3"/>
    <dgm:cxn modelId="{E5D4137F-B116-426D-8E4C-4A29649C1536}" type="presParOf" srcId="{730A88F3-B66E-431B-889D-84A1BA045037}" destId="{BB2D9552-0659-415B-BC69-A59FE5A49F0A}" srcOrd="4" destOrd="0" presId="urn:microsoft.com/office/officeart/2005/8/layout/hChevron3"/>
    <dgm:cxn modelId="{52C3FADF-ED14-411B-A93F-F00E37F71DAA}" type="presParOf" srcId="{730A88F3-B66E-431B-889D-84A1BA045037}" destId="{D3550E02-0E64-40B0-B2C3-1A038A2D0B82}" srcOrd="5" destOrd="0" presId="urn:microsoft.com/office/officeart/2005/8/layout/hChevron3"/>
    <dgm:cxn modelId="{5864C656-917F-46D7-AFE7-C75913C805AE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47EA70-F419-4BAB-ADF1-AAEF21CE0D9F}" type="presOf" srcId="{BD3D69EC-0FBB-4F4A-83E4-28660A9019DB}" destId="{730A88F3-B66E-431B-889D-84A1BA045037}" srcOrd="0" destOrd="0" presId="urn:microsoft.com/office/officeart/2005/8/layout/hChevron3"/>
    <dgm:cxn modelId="{23F18B4F-34AB-40FF-A299-7CE0D0D22630}" type="presOf" srcId="{F7AAA185-C579-48FE-B9D5-3AB15150FCBF}" destId="{4F4B57D6-1847-40A3-BAAE-DDED200EE0DC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CC99023B-BA77-462B-AEA8-202EA51E9137}" type="presOf" srcId="{8C1C77DF-D90B-4CB3-A624-3D2F5FD67C56}" destId="{BB2D9552-0659-415B-BC69-A59FE5A49F0A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E6265C5E-EC11-4546-8278-D3F2B887635D}" type="presOf" srcId="{0161ABA5-0F26-44B4-BEB4-5D4A6D7856C7}" destId="{E6C58E02-F52B-415F-A559-C463DAC8D838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238E2881-CBFC-4164-B3B7-0F4E7AC03583}" type="presOf" srcId="{FCFFA419-23E9-4E08-9180-239330BA84CA}" destId="{8F1C6FA2-CD61-43DE-AF2F-17BAA10BE28F}" srcOrd="0" destOrd="0" presId="urn:microsoft.com/office/officeart/2005/8/layout/hChevron3"/>
    <dgm:cxn modelId="{49A62EE1-8AA6-4107-9A1D-D4CBACA924CC}" type="presParOf" srcId="{730A88F3-B66E-431B-889D-84A1BA045037}" destId="{4F4B57D6-1847-40A3-BAAE-DDED200EE0DC}" srcOrd="0" destOrd="0" presId="urn:microsoft.com/office/officeart/2005/8/layout/hChevron3"/>
    <dgm:cxn modelId="{81A05AB6-97C6-4BD9-AAFA-E5669C3126E7}" type="presParOf" srcId="{730A88F3-B66E-431B-889D-84A1BA045037}" destId="{C81BF5A9-5955-49B4-8B79-84E43972367A}" srcOrd="1" destOrd="0" presId="urn:microsoft.com/office/officeart/2005/8/layout/hChevron3"/>
    <dgm:cxn modelId="{7E04D7DA-961A-4753-8BC1-BAB98722814C}" type="presParOf" srcId="{730A88F3-B66E-431B-889D-84A1BA045037}" destId="{8F1C6FA2-CD61-43DE-AF2F-17BAA10BE28F}" srcOrd="2" destOrd="0" presId="urn:microsoft.com/office/officeart/2005/8/layout/hChevron3"/>
    <dgm:cxn modelId="{08EDB4BD-8700-46FD-A33A-0F21B491C238}" type="presParOf" srcId="{730A88F3-B66E-431B-889D-84A1BA045037}" destId="{A8979186-23E5-446F-A537-86946763CA92}" srcOrd="3" destOrd="0" presId="urn:microsoft.com/office/officeart/2005/8/layout/hChevron3"/>
    <dgm:cxn modelId="{1DE64200-0F81-49D1-B7EE-5011DB57A354}" type="presParOf" srcId="{730A88F3-B66E-431B-889D-84A1BA045037}" destId="{BB2D9552-0659-415B-BC69-A59FE5A49F0A}" srcOrd="4" destOrd="0" presId="urn:microsoft.com/office/officeart/2005/8/layout/hChevron3"/>
    <dgm:cxn modelId="{BCBDC5FF-AAE5-42C9-95A1-5BC18BE18A1D}" type="presParOf" srcId="{730A88F3-B66E-431B-889D-84A1BA045037}" destId="{D3550E02-0E64-40B0-B2C3-1A038A2D0B82}" srcOrd="5" destOrd="0" presId="urn:microsoft.com/office/officeart/2005/8/layout/hChevron3"/>
    <dgm:cxn modelId="{F63DB9FE-F877-4E0E-AEC6-29B518374073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C18A78-8A98-4E25-ACCF-C6CB2E59E1D1}" type="presOf" srcId="{F7AAA185-C579-48FE-B9D5-3AB15150FCBF}" destId="{4F4B57D6-1847-40A3-BAAE-DDED200EE0DC}" srcOrd="0" destOrd="0" presId="urn:microsoft.com/office/officeart/2005/8/layout/hChevron3"/>
    <dgm:cxn modelId="{6396B68A-ED58-4F44-A3A3-DB38B38B57C7}" type="presOf" srcId="{BD3D69EC-0FBB-4F4A-83E4-28660A9019DB}" destId="{730A88F3-B66E-431B-889D-84A1BA045037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406A72D0-880F-499C-9C19-189F4CBAF4A7}" type="presOf" srcId="{0161ABA5-0F26-44B4-BEB4-5D4A6D7856C7}" destId="{E6C58E02-F52B-415F-A559-C463DAC8D838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F570DD59-ED14-46F7-AE97-E6AC9D556F05}" type="presOf" srcId="{8C1C77DF-D90B-4CB3-A624-3D2F5FD67C56}" destId="{BB2D9552-0659-415B-BC69-A59FE5A49F0A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79630A72-B7D8-4F96-B67A-240FE4DD9C26}" type="presOf" srcId="{FCFFA419-23E9-4E08-9180-239330BA84CA}" destId="{8F1C6FA2-CD61-43DE-AF2F-17BAA10BE28F}" srcOrd="0" destOrd="0" presId="urn:microsoft.com/office/officeart/2005/8/layout/hChevron3"/>
    <dgm:cxn modelId="{05303E20-0AEF-472F-914C-61F432496FA9}" type="presParOf" srcId="{730A88F3-B66E-431B-889D-84A1BA045037}" destId="{4F4B57D6-1847-40A3-BAAE-DDED200EE0DC}" srcOrd="0" destOrd="0" presId="urn:microsoft.com/office/officeart/2005/8/layout/hChevron3"/>
    <dgm:cxn modelId="{7E129C20-EED6-4B8C-8787-AB932B9D1A02}" type="presParOf" srcId="{730A88F3-B66E-431B-889D-84A1BA045037}" destId="{C81BF5A9-5955-49B4-8B79-84E43972367A}" srcOrd="1" destOrd="0" presId="urn:microsoft.com/office/officeart/2005/8/layout/hChevron3"/>
    <dgm:cxn modelId="{999B22F1-311B-442B-B617-BCEEA7B3C8F6}" type="presParOf" srcId="{730A88F3-B66E-431B-889D-84A1BA045037}" destId="{8F1C6FA2-CD61-43DE-AF2F-17BAA10BE28F}" srcOrd="2" destOrd="0" presId="urn:microsoft.com/office/officeart/2005/8/layout/hChevron3"/>
    <dgm:cxn modelId="{97B73F26-FC95-4093-96C6-84BDEE09FF8F}" type="presParOf" srcId="{730A88F3-B66E-431B-889D-84A1BA045037}" destId="{A8979186-23E5-446F-A537-86946763CA92}" srcOrd="3" destOrd="0" presId="urn:microsoft.com/office/officeart/2005/8/layout/hChevron3"/>
    <dgm:cxn modelId="{E3DF10B1-9CDA-4B20-A242-DF65683F61E9}" type="presParOf" srcId="{730A88F3-B66E-431B-889D-84A1BA045037}" destId="{BB2D9552-0659-415B-BC69-A59FE5A49F0A}" srcOrd="4" destOrd="0" presId="urn:microsoft.com/office/officeart/2005/8/layout/hChevron3"/>
    <dgm:cxn modelId="{5E890460-F674-416A-8BD7-E22B69E8F484}" type="presParOf" srcId="{730A88F3-B66E-431B-889D-84A1BA045037}" destId="{D3550E02-0E64-40B0-B2C3-1A038A2D0B82}" srcOrd="5" destOrd="0" presId="urn:microsoft.com/office/officeart/2005/8/layout/hChevron3"/>
    <dgm:cxn modelId="{52B09E83-0ECB-448C-9E86-F3F0FA16E37E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D146B1C-81B8-4D06-995F-B7451D45C2BD}" type="presOf" srcId="{BD3D69EC-0FBB-4F4A-83E4-28660A9019DB}" destId="{730A88F3-B66E-431B-889D-84A1BA045037}" srcOrd="0" destOrd="0" presId="urn:microsoft.com/office/officeart/2005/8/layout/hChevron3"/>
    <dgm:cxn modelId="{E7074BDC-7D77-412D-B954-726C588B67E0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35D6027B-6BB1-4385-BEBC-69457F6B55B1}" type="presOf" srcId="{FCFFA419-23E9-4E08-9180-239330BA84CA}" destId="{8F1C6FA2-CD61-43DE-AF2F-17BAA10BE28F}" srcOrd="0" destOrd="0" presId="urn:microsoft.com/office/officeart/2005/8/layout/hChevron3"/>
    <dgm:cxn modelId="{8D53A965-4BB0-4887-9CCB-354FE826944B}" type="presOf" srcId="{F7AAA185-C579-48FE-B9D5-3AB15150FCBF}" destId="{4F4B57D6-1847-40A3-BAAE-DDED200EE0DC}" srcOrd="0" destOrd="0" presId="urn:microsoft.com/office/officeart/2005/8/layout/hChevron3"/>
    <dgm:cxn modelId="{D26C6C01-7397-4810-8A6E-61DA35D36AAC}" type="presOf" srcId="{0161ABA5-0F26-44B4-BEB4-5D4A6D7856C7}" destId="{E6C58E02-F52B-415F-A559-C463DAC8D838}" srcOrd="0" destOrd="0" presId="urn:microsoft.com/office/officeart/2005/8/layout/hChevron3"/>
    <dgm:cxn modelId="{86D2B176-FA7F-428F-B4E4-FFA9C63E3AB5}" type="presParOf" srcId="{730A88F3-B66E-431B-889D-84A1BA045037}" destId="{4F4B57D6-1847-40A3-BAAE-DDED200EE0DC}" srcOrd="0" destOrd="0" presId="urn:microsoft.com/office/officeart/2005/8/layout/hChevron3"/>
    <dgm:cxn modelId="{F59F6761-22CD-4F21-BF3F-E5A5C3BC137C}" type="presParOf" srcId="{730A88F3-B66E-431B-889D-84A1BA045037}" destId="{C81BF5A9-5955-49B4-8B79-84E43972367A}" srcOrd="1" destOrd="0" presId="urn:microsoft.com/office/officeart/2005/8/layout/hChevron3"/>
    <dgm:cxn modelId="{587A9842-E86F-4CD3-B8A3-936B60875ADD}" type="presParOf" srcId="{730A88F3-B66E-431B-889D-84A1BA045037}" destId="{8F1C6FA2-CD61-43DE-AF2F-17BAA10BE28F}" srcOrd="2" destOrd="0" presId="urn:microsoft.com/office/officeart/2005/8/layout/hChevron3"/>
    <dgm:cxn modelId="{3CBAF41E-80DF-4A0B-84F1-92F65262CE38}" type="presParOf" srcId="{730A88F3-B66E-431B-889D-84A1BA045037}" destId="{A8979186-23E5-446F-A537-86946763CA92}" srcOrd="3" destOrd="0" presId="urn:microsoft.com/office/officeart/2005/8/layout/hChevron3"/>
    <dgm:cxn modelId="{9415BC81-3F5D-44C5-8730-AAC1A6CBEA27}" type="presParOf" srcId="{730A88F3-B66E-431B-889D-84A1BA045037}" destId="{BB2D9552-0659-415B-BC69-A59FE5A49F0A}" srcOrd="4" destOrd="0" presId="urn:microsoft.com/office/officeart/2005/8/layout/hChevron3"/>
    <dgm:cxn modelId="{A8E29EAA-588C-40CA-BEB9-84F43FC55850}" type="presParOf" srcId="{730A88F3-B66E-431B-889D-84A1BA045037}" destId="{D3550E02-0E64-40B0-B2C3-1A038A2D0B82}" srcOrd="5" destOrd="0" presId="urn:microsoft.com/office/officeart/2005/8/layout/hChevron3"/>
    <dgm:cxn modelId="{F2D2887B-83CE-4AF6-8BE2-11A4ECEF4E9A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D1F17D-1A6E-4A4F-84E0-4FD683326E29}" type="presOf" srcId="{BD3D69EC-0FBB-4F4A-83E4-28660A9019DB}" destId="{730A88F3-B66E-431B-889D-84A1BA045037}" srcOrd="0" destOrd="0" presId="urn:microsoft.com/office/officeart/2005/8/layout/hChevron3"/>
    <dgm:cxn modelId="{53059E71-8444-4FA2-B681-1CFBD7AE633E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31A56805-5C62-49C0-A5D7-763C74C2B168}" type="presOf" srcId="{FCFFA419-23E9-4E08-9180-239330BA84CA}" destId="{8F1C6FA2-CD61-43DE-AF2F-17BAA10BE28F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98583FC9-2540-4CAE-B1BD-A4E02CA67644}" type="presOf" srcId="{F7AAA185-C579-48FE-B9D5-3AB15150FCBF}" destId="{4F4B57D6-1847-40A3-BAAE-DDED200EE0DC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14ED8DDA-260B-4C37-A87A-203F6D2FA003}" type="presOf" srcId="{0161ABA5-0F26-44B4-BEB4-5D4A6D7856C7}" destId="{E6C58E02-F52B-415F-A559-C463DAC8D838}" srcOrd="0" destOrd="0" presId="urn:microsoft.com/office/officeart/2005/8/layout/hChevron3"/>
    <dgm:cxn modelId="{DD7ACDAF-CEB1-4509-AFDC-B04937CDAA7B}" type="presParOf" srcId="{730A88F3-B66E-431B-889D-84A1BA045037}" destId="{4F4B57D6-1847-40A3-BAAE-DDED200EE0DC}" srcOrd="0" destOrd="0" presId="urn:microsoft.com/office/officeart/2005/8/layout/hChevron3"/>
    <dgm:cxn modelId="{129CA475-E4CC-4B78-8F91-00897E87D6D4}" type="presParOf" srcId="{730A88F3-B66E-431B-889D-84A1BA045037}" destId="{C81BF5A9-5955-49B4-8B79-84E43972367A}" srcOrd="1" destOrd="0" presId="urn:microsoft.com/office/officeart/2005/8/layout/hChevron3"/>
    <dgm:cxn modelId="{310CBD4A-D9F3-4955-B9DF-B93C828A1FF0}" type="presParOf" srcId="{730A88F3-B66E-431B-889D-84A1BA045037}" destId="{8F1C6FA2-CD61-43DE-AF2F-17BAA10BE28F}" srcOrd="2" destOrd="0" presId="urn:microsoft.com/office/officeart/2005/8/layout/hChevron3"/>
    <dgm:cxn modelId="{C915F2BD-54B5-41DD-AB33-E93561718CBA}" type="presParOf" srcId="{730A88F3-B66E-431B-889D-84A1BA045037}" destId="{A8979186-23E5-446F-A537-86946763CA92}" srcOrd="3" destOrd="0" presId="urn:microsoft.com/office/officeart/2005/8/layout/hChevron3"/>
    <dgm:cxn modelId="{DA916747-17EC-46C9-9289-F2E1D06F54EF}" type="presParOf" srcId="{730A88F3-B66E-431B-889D-84A1BA045037}" destId="{BB2D9552-0659-415B-BC69-A59FE5A49F0A}" srcOrd="4" destOrd="0" presId="urn:microsoft.com/office/officeart/2005/8/layout/hChevron3"/>
    <dgm:cxn modelId="{5E4BC39B-D9A3-4D4D-837A-417C306A61F5}" type="presParOf" srcId="{730A88F3-B66E-431B-889D-84A1BA045037}" destId="{D3550E02-0E64-40B0-B2C3-1A038A2D0B82}" srcOrd="5" destOrd="0" presId="urn:microsoft.com/office/officeart/2005/8/layout/hChevron3"/>
    <dgm:cxn modelId="{78347605-5A22-44CE-B38A-F010BE3BAB3E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810CD1D-EAEB-4F1B-B285-40D72C21D303}" type="presOf" srcId="{F7AAA185-C579-48FE-B9D5-3AB15150FCBF}" destId="{4F4B57D6-1847-40A3-BAAE-DDED200EE0DC}" srcOrd="0" destOrd="0" presId="urn:microsoft.com/office/officeart/2005/8/layout/hChevron3"/>
    <dgm:cxn modelId="{FAB0CCA6-557D-4471-A791-D4D66CCDEBE5}" type="presOf" srcId="{0161ABA5-0F26-44B4-BEB4-5D4A6D7856C7}" destId="{E6C58E02-F52B-415F-A559-C463DAC8D838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F91CF599-2497-4B39-9663-7D03F7C1EF1B}" type="presOf" srcId="{FCFFA419-23E9-4E08-9180-239330BA84CA}" destId="{8F1C6FA2-CD61-43DE-AF2F-17BAA10BE28F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E6F014DD-DF92-4476-8A86-B83CBBAFF386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3C9DF321-1372-4BE5-B926-038CA3DB1943}" type="presOf" srcId="{8C1C77DF-D90B-4CB3-A624-3D2F5FD67C56}" destId="{BB2D9552-0659-415B-BC69-A59FE5A49F0A}" srcOrd="0" destOrd="0" presId="urn:microsoft.com/office/officeart/2005/8/layout/hChevron3"/>
    <dgm:cxn modelId="{6E068966-DAF5-4B25-9CA8-4F3C72126D07}" type="presParOf" srcId="{730A88F3-B66E-431B-889D-84A1BA045037}" destId="{4F4B57D6-1847-40A3-BAAE-DDED200EE0DC}" srcOrd="0" destOrd="0" presId="urn:microsoft.com/office/officeart/2005/8/layout/hChevron3"/>
    <dgm:cxn modelId="{52472954-0375-47DF-9884-9170EEABCBA7}" type="presParOf" srcId="{730A88F3-B66E-431B-889D-84A1BA045037}" destId="{C81BF5A9-5955-49B4-8B79-84E43972367A}" srcOrd="1" destOrd="0" presId="urn:microsoft.com/office/officeart/2005/8/layout/hChevron3"/>
    <dgm:cxn modelId="{0CCD4E22-0E09-45A7-9D38-89C7CDDD3A28}" type="presParOf" srcId="{730A88F3-B66E-431B-889D-84A1BA045037}" destId="{8F1C6FA2-CD61-43DE-AF2F-17BAA10BE28F}" srcOrd="2" destOrd="0" presId="urn:microsoft.com/office/officeart/2005/8/layout/hChevron3"/>
    <dgm:cxn modelId="{CE97F6C3-BA82-4196-9A4C-B3EA93F21043}" type="presParOf" srcId="{730A88F3-B66E-431B-889D-84A1BA045037}" destId="{A8979186-23E5-446F-A537-86946763CA92}" srcOrd="3" destOrd="0" presId="urn:microsoft.com/office/officeart/2005/8/layout/hChevron3"/>
    <dgm:cxn modelId="{3AD3DE02-5E90-40F8-91ED-D4CDF72B765A}" type="presParOf" srcId="{730A88F3-B66E-431B-889D-84A1BA045037}" destId="{BB2D9552-0659-415B-BC69-A59FE5A49F0A}" srcOrd="4" destOrd="0" presId="urn:microsoft.com/office/officeart/2005/8/layout/hChevron3"/>
    <dgm:cxn modelId="{E7FCB257-47F0-4903-82AF-D7274B699C72}" type="presParOf" srcId="{730A88F3-B66E-431B-889D-84A1BA045037}" destId="{D3550E02-0E64-40B0-B2C3-1A038A2D0B82}" srcOrd="5" destOrd="0" presId="urn:microsoft.com/office/officeart/2005/8/layout/hChevron3"/>
    <dgm:cxn modelId="{1F6E1CEF-3390-4C52-AF89-A06AA2C3C0E5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42C3FF1-1612-4BA5-97A7-A13FFE1D946C}" type="presOf" srcId="{0161ABA5-0F26-44B4-BEB4-5D4A6D7856C7}" destId="{E6C58E02-F52B-415F-A559-C463DAC8D838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F28941CC-ACDF-49C2-9603-24EF239B3AB9}" type="presOf" srcId="{8C1C77DF-D90B-4CB3-A624-3D2F5FD67C56}" destId="{BB2D9552-0659-415B-BC69-A59FE5A49F0A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72DAA0A7-4DC4-4ECA-BB76-FF86447A9C00}" type="presOf" srcId="{FCFFA419-23E9-4E08-9180-239330BA84CA}" destId="{8F1C6FA2-CD61-43DE-AF2F-17BAA10BE28F}" srcOrd="0" destOrd="0" presId="urn:microsoft.com/office/officeart/2005/8/layout/hChevron3"/>
    <dgm:cxn modelId="{F77FA9C5-08BD-4136-AA16-E994B3C1184E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46ABCD44-D045-4B49-AFCF-0E3D8A738061}" type="presOf" srcId="{BD3D69EC-0FBB-4F4A-83E4-28660A9019DB}" destId="{730A88F3-B66E-431B-889D-84A1BA045037}" srcOrd="0" destOrd="0" presId="urn:microsoft.com/office/officeart/2005/8/layout/hChevron3"/>
    <dgm:cxn modelId="{996FBE71-8843-4D1F-866B-090B4D74A52B}" type="presParOf" srcId="{730A88F3-B66E-431B-889D-84A1BA045037}" destId="{4F4B57D6-1847-40A3-BAAE-DDED200EE0DC}" srcOrd="0" destOrd="0" presId="urn:microsoft.com/office/officeart/2005/8/layout/hChevron3"/>
    <dgm:cxn modelId="{5BCC37BF-5609-4F0F-BA69-881CCE882769}" type="presParOf" srcId="{730A88F3-B66E-431B-889D-84A1BA045037}" destId="{C81BF5A9-5955-49B4-8B79-84E43972367A}" srcOrd="1" destOrd="0" presId="urn:microsoft.com/office/officeart/2005/8/layout/hChevron3"/>
    <dgm:cxn modelId="{19363C87-9903-42EA-9D50-08F527CF8AAD}" type="presParOf" srcId="{730A88F3-B66E-431B-889D-84A1BA045037}" destId="{8F1C6FA2-CD61-43DE-AF2F-17BAA10BE28F}" srcOrd="2" destOrd="0" presId="urn:microsoft.com/office/officeart/2005/8/layout/hChevron3"/>
    <dgm:cxn modelId="{B9BE6D12-EC0B-4BD6-8A89-CC786ED46D4F}" type="presParOf" srcId="{730A88F3-B66E-431B-889D-84A1BA045037}" destId="{A8979186-23E5-446F-A537-86946763CA92}" srcOrd="3" destOrd="0" presId="urn:microsoft.com/office/officeart/2005/8/layout/hChevron3"/>
    <dgm:cxn modelId="{BBFD6F36-4925-4517-98FE-9D5A5E4E0AB9}" type="presParOf" srcId="{730A88F3-B66E-431B-889D-84A1BA045037}" destId="{BB2D9552-0659-415B-BC69-A59FE5A49F0A}" srcOrd="4" destOrd="0" presId="urn:microsoft.com/office/officeart/2005/8/layout/hChevron3"/>
    <dgm:cxn modelId="{BE1C5B2A-AF65-4EEF-9BD5-93C728AFC5CB}" type="presParOf" srcId="{730A88F3-B66E-431B-889D-84A1BA045037}" destId="{D3550E02-0E64-40B0-B2C3-1A038A2D0B82}" srcOrd="5" destOrd="0" presId="urn:microsoft.com/office/officeart/2005/8/layout/hChevron3"/>
    <dgm:cxn modelId="{3F81F39E-3B4E-47BB-B143-A50082EFA8B7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DD74620-591B-4F86-BAE5-9973AB2B94DA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2B4EA224-C0BE-4620-9495-42F737BEEEFE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29D5E052-0064-4AA9-9373-053FF1D41248}" type="presOf" srcId="{BD3D69EC-0FBB-4F4A-83E4-28660A9019DB}" destId="{730A88F3-B66E-431B-889D-84A1BA045037}" srcOrd="0" destOrd="0" presId="urn:microsoft.com/office/officeart/2005/8/layout/hChevron3"/>
    <dgm:cxn modelId="{C8BCD714-095B-412F-9B09-54C7E830D14B}" type="presOf" srcId="{0161ABA5-0F26-44B4-BEB4-5D4A6D7856C7}" destId="{E6C58E02-F52B-415F-A559-C463DAC8D838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FED66DBA-2AAB-4169-9C8A-89D7BBD7AB44}" type="presOf" srcId="{FCFFA419-23E9-4E08-9180-239330BA84CA}" destId="{8F1C6FA2-CD61-43DE-AF2F-17BAA10BE28F}" srcOrd="0" destOrd="0" presId="urn:microsoft.com/office/officeart/2005/8/layout/hChevron3"/>
    <dgm:cxn modelId="{7F9389C0-7B75-4005-9A8F-DC6D46358A35}" type="presParOf" srcId="{730A88F3-B66E-431B-889D-84A1BA045037}" destId="{4F4B57D6-1847-40A3-BAAE-DDED200EE0DC}" srcOrd="0" destOrd="0" presId="urn:microsoft.com/office/officeart/2005/8/layout/hChevron3"/>
    <dgm:cxn modelId="{D787FB25-EDE0-4BC1-AF00-1AAE389D118C}" type="presParOf" srcId="{730A88F3-B66E-431B-889D-84A1BA045037}" destId="{C81BF5A9-5955-49B4-8B79-84E43972367A}" srcOrd="1" destOrd="0" presId="urn:microsoft.com/office/officeart/2005/8/layout/hChevron3"/>
    <dgm:cxn modelId="{03AFCD32-D175-4C32-9688-3307F7DEBE57}" type="presParOf" srcId="{730A88F3-B66E-431B-889D-84A1BA045037}" destId="{8F1C6FA2-CD61-43DE-AF2F-17BAA10BE28F}" srcOrd="2" destOrd="0" presId="urn:microsoft.com/office/officeart/2005/8/layout/hChevron3"/>
    <dgm:cxn modelId="{40AAAE85-8996-4CEF-BE7D-6BABBD36096B}" type="presParOf" srcId="{730A88F3-B66E-431B-889D-84A1BA045037}" destId="{A8979186-23E5-446F-A537-86946763CA92}" srcOrd="3" destOrd="0" presId="urn:microsoft.com/office/officeart/2005/8/layout/hChevron3"/>
    <dgm:cxn modelId="{F76632AA-314C-435C-87F8-7C0DCE65CB4F}" type="presParOf" srcId="{730A88F3-B66E-431B-889D-84A1BA045037}" destId="{BB2D9552-0659-415B-BC69-A59FE5A49F0A}" srcOrd="4" destOrd="0" presId="urn:microsoft.com/office/officeart/2005/8/layout/hChevron3"/>
    <dgm:cxn modelId="{1A32ED44-391F-42A5-BA70-EC13B1930F81}" type="presParOf" srcId="{730A88F3-B66E-431B-889D-84A1BA045037}" destId="{D3550E02-0E64-40B0-B2C3-1A038A2D0B82}" srcOrd="5" destOrd="0" presId="urn:microsoft.com/office/officeart/2005/8/layout/hChevron3"/>
    <dgm:cxn modelId="{BD3DA27A-F92C-434B-B5B6-977C31689E7E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0ED119A8-D9AF-4571-BDD1-3774B5E914ED}" type="presOf" srcId="{8C1C77DF-D90B-4CB3-A624-3D2F5FD67C56}" destId="{BB2D9552-0659-415B-BC69-A59FE5A49F0A}" srcOrd="0" destOrd="0" presId="urn:microsoft.com/office/officeart/2005/8/layout/hChevron3"/>
    <dgm:cxn modelId="{9FE26150-6134-4ECE-8A4A-000869B76722}" type="presOf" srcId="{FCFFA419-23E9-4E08-9180-239330BA84CA}" destId="{8F1C6FA2-CD61-43DE-AF2F-17BAA10BE28F}" srcOrd="0" destOrd="0" presId="urn:microsoft.com/office/officeart/2005/8/layout/hChevron3"/>
    <dgm:cxn modelId="{30DA9CD8-8937-4F23-815B-02A25B2DC917}" type="presOf" srcId="{0161ABA5-0F26-44B4-BEB4-5D4A6D7856C7}" destId="{E6C58E02-F52B-415F-A559-C463DAC8D838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B9AEC5EB-F8D2-4CEF-9322-9845918D2C96}" type="presOf" srcId="{F7AAA185-C579-48FE-B9D5-3AB15150FCBF}" destId="{4F4B57D6-1847-40A3-BAAE-DDED200EE0DC}" srcOrd="0" destOrd="0" presId="urn:microsoft.com/office/officeart/2005/8/layout/hChevron3"/>
    <dgm:cxn modelId="{F0E14523-E584-443F-90F9-7B5CCCACBFD3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44349471-B0F7-4AE3-8A92-07B9B42DFCF1}" type="presParOf" srcId="{730A88F3-B66E-431B-889D-84A1BA045037}" destId="{4F4B57D6-1847-40A3-BAAE-DDED200EE0DC}" srcOrd="0" destOrd="0" presId="urn:microsoft.com/office/officeart/2005/8/layout/hChevron3"/>
    <dgm:cxn modelId="{1EBF13BE-C7B1-481D-AE65-649E079B6ED7}" type="presParOf" srcId="{730A88F3-B66E-431B-889D-84A1BA045037}" destId="{C81BF5A9-5955-49B4-8B79-84E43972367A}" srcOrd="1" destOrd="0" presId="urn:microsoft.com/office/officeart/2005/8/layout/hChevron3"/>
    <dgm:cxn modelId="{76551D24-749C-4932-83CD-3A3A7162A364}" type="presParOf" srcId="{730A88F3-B66E-431B-889D-84A1BA045037}" destId="{8F1C6FA2-CD61-43DE-AF2F-17BAA10BE28F}" srcOrd="2" destOrd="0" presId="urn:microsoft.com/office/officeart/2005/8/layout/hChevron3"/>
    <dgm:cxn modelId="{0BB2D3ED-46FC-45C5-874C-007CD7E7489A}" type="presParOf" srcId="{730A88F3-B66E-431B-889D-84A1BA045037}" destId="{A8979186-23E5-446F-A537-86946763CA92}" srcOrd="3" destOrd="0" presId="urn:microsoft.com/office/officeart/2005/8/layout/hChevron3"/>
    <dgm:cxn modelId="{EC3407BA-28B3-4CE5-A27A-B448C216F1A9}" type="presParOf" srcId="{730A88F3-B66E-431B-889D-84A1BA045037}" destId="{BB2D9552-0659-415B-BC69-A59FE5A49F0A}" srcOrd="4" destOrd="0" presId="urn:microsoft.com/office/officeart/2005/8/layout/hChevron3"/>
    <dgm:cxn modelId="{FE7F689D-9ECA-44A1-BF26-98B801096253}" type="presParOf" srcId="{730A88F3-B66E-431B-889D-84A1BA045037}" destId="{D3550E02-0E64-40B0-B2C3-1A038A2D0B82}" srcOrd="5" destOrd="0" presId="urn:microsoft.com/office/officeart/2005/8/layout/hChevron3"/>
    <dgm:cxn modelId="{59FBB2AB-9242-4741-B302-95F058E38E74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971137-DF84-4810-9A7B-A396CC00EAF2}" type="presOf" srcId="{BD3D69EC-0FBB-4F4A-83E4-28660A9019DB}" destId="{730A88F3-B66E-431B-889D-84A1BA045037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26DECA9-C880-48D1-881E-3209FF27FE78}" type="presOf" srcId="{F7AAA185-C579-48FE-B9D5-3AB15150FCBF}" destId="{4F4B57D6-1847-40A3-BAAE-DDED200EE0DC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DC323A57-438B-471C-88EB-97C3E9F6D708}" type="presOf" srcId="{8C1C77DF-D90B-4CB3-A624-3D2F5FD67C56}" destId="{BB2D9552-0659-415B-BC69-A59FE5A49F0A}" srcOrd="0" destOrd="0" presId="urn:microsoft.com/office/officeart/2005/8/layout/hChevron3"/>
    <dgm:cxn modelId="{C5B83DE7-AC7A-499D-A928-DEE2EFC35C77}" type="presOf" srcId="{FCFFA419-23E9-4E08-9180-239330BA84CA}" destId="{8F1C6FA2-CD61-43DE-AF2F-17BAA10BE28F}" srcOrd="0" destOrd="0" presId="urn:microsoft.com/office/officeart/2005/8/layout/hChevron3"/>
    <dgm:cxn modelId="{67433C66-CBBE-47E9-8F40-20016FE24B9F}" type="presOf" srcId="{0161ABA5-0F26-44B4-BEB4-5D4A6D7856C7}" destId="{E6C58E02-F52B-415F-A559-C463DAC8D838}" srcOrd="0" destOrd="0" presId="urn:microsoft.com/office/officeart/2005/8/layout/hChevron3"/>
    <dgm:cxn modelId="{AE8B72A1-5958-4CCB-B960-18A356441F20}" type="presParOf" srcId="{730A88F3-B66E-431B-889D-84A1BA045037}" destId="{4F4B57D6-1847-40A3-BAAE-DDED200EE0DC}" srcOrd="0" destOrd="0" presId="urn:microsoft.com/office/officeart/2005/8/layout/hChevron3"/>
    <dgm:cxn modelId="{04B533E4-AEBD-4B9A-96F8-FC9DBE80343D}" type="presParOf" srcId="{730A88F3-B66E-431B-889D-84A1BA045037}" destId="{C81BF5A9-5955-49B4-8B79-84E43972367A}" srcOrd="1" destOrd="0" presId="urn:microsoft.com/office/officeart/2005/8/layout/hChevron3"/>
    <dgm:cxn modelId="{946967F0-E4A1-455D-B9FE-5550953128CA}" type="presParOf" srcId="{730A88F3-B66E-431B-889D-84A1BA045037}" destId="{8F1C6FA2-CD61-43DE-AF2F-17BAA10BE28F}" srcOrd="2" destOrd="0" presId="urn:microsoft.com/office/officeart/2005/8/layout/hChevron3"/>
    <dgm:cxn modelId="{F1FA610F-2BF7-4B22-9C74-8C3C149F95DB}" type="presParOf" srcId="{730A88F3-B66E-431B-889D-84A1BA045037}" destId="{A8979186-23E5-446F-A537-86946763CA92}" srcOrd="3" destOrd="0" presId="urn:microsoft.com/office/officeart/2005/8/layout/hChevron3"/>
    <dgm:cxn modelId="{1DA17F3A-769F-4084-A77F-1697602205E7}" type="presParOf" srcId="{730A88F3-B66E-431B-889D-84A1BA045037}" destId="{BB2D9552-0659-415B-BC69-A59FE5A49F0A}" srcOrd="4" destOrd="0" presId="urn:microsoft.com/office/officeart/2005/8/layout/hChevron3"/>
    <dgm:cxn modelId="{862C8918-66B2-41B8-B540-1CF43D56C559}" type="presParOf" srcId="{730A88F3-B66E-431B-889D-84A1BA045037}" destId="{D3550E02-0E64-40B0-B2C3-1A038A2D0B82}" srcOrd="5" destOrd="0" presId="urn:microsoft.com/office/officeart/2005/8/layout/hChevron3"/>
    <dgm:cxn modelId="{4955A74B-3403-4DF3-BC5E-276D0B88F376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A3F61BC-F00B-47F6-835A-033F57BCEB74}" type="presOf" srcId="{8C1C77DF-D90B-4CB3-A624-3D2F5FD67C56}" destId="{BB2D9552-0659-415B-BC69-A59FE5A49F0A}" srcOrd="0" destOrd="0" presId="urn:microsoft.com/office/officeart/2005/8/layout/hChevron3"/>
    <dgm:cxn modelId="{D704A58D-1577-436D-8444-C8033D24CBB2}" type="presOf" srcId="{F7AAA185-C579-48FE-B9D5-3AB15150FCBF}" destId="{4F4B57D6-1847-40A3-BAAE-DDED200EE0DC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E80C5B4B-A03E-43A9-99BC-A9EA96F7D8D5}" type="presOf" srcId="{BD3D69EC-0FBB-4F4A-83E4-28660A9019DB}" destId="{730A88F3-B66E-431B-889D-84A1BA045037}" srcOrd="0" destOrd="0" presId="urn:microsoft.com/office/officeart/2005/8/layout/hChevron3"/>
    <dgm:cxn modelId="{1F337524-02C6-4472-8304-9283728BDADC}" type="presOf" srcId="{FCFFA419-23E9-4E08-9180-239330BA84CA}" destId="{8F1C6FA2-CD61-43DE-AF2F-17BAA10BE28F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AB889873-DA19-487F-9926-2AFEEE17282D}" type="presOf" srcId="{0161ABA5-0F26-44B4-BEB4-5D4A6D7856C7}" destId="{E6C58E02-F52B-415F-A559-C463DAC8D838}" srcOrd="0" destOrd="0" presId="urn:microsoft.com/office/officeart/2005/8/layout/hChevron3"/>
    <dgm:cxn modelId="{96A680A6-CA8B-4A04-85F3-072C7E990098}" type="presParOf" srcId="{730A88F3-B66E-431B-889D-84A1BA045037}" destId="{4F4B57D6-1847-40A3-BAAE-DDED200EE0DC}" srcOrd="0" destOrd="0" presId="urn:microsoft.com/office/officeart/2005/8/layout/hChevron3"/>
    <dgm:cxn modelId="{27FF5F04-7EEB-4BC2-8360-1B7B7A64BE68}" type="presParOf" srcId="{730A88F3-B66E-431B-889D-84A1BA045037}" destId="{C81BF5A9-5955-49B4-8B79-84E43972367A}" srcOrd="1" destOrd="0" presId="urn:microsoft.com/office/officeart/2005/8/layout/hChevron3"/>
    <dgm:cxn modelId="{2AE0D6C0-D5E2-4D93-BBE0-FFA999E05AAC}" type="presParOf" srcId="{730A88F3-B66E-431B-889D-84A1BA045037}" destId="{8F1C6FA2-CD61-43DE-AF2F-17BAA10BE28F}" srcOrd="2" destOrd="0" presId="urn:microsoft.com/office/officeart/2005/8/layout/hChevron3"/>
    <dgm:cxn modelId="{FE28C592-BE8B-45CD-B776-1CB10516D4F6}" type="presParOf" srcId="{730A88F3-B66E-431B-889D-84A1BA045037}" destId="{A8979186-23E5-446F-A537-86946763CA92}" srcOrd="3" destOrd="0" presId="urn:microsoft.com/office/officeart/2005/8/layout/hChevron3"/>
    <dgm:cxn modelId="{56AA81E0-46D0-4DAF-BD8D-909647633148}" type="presParOf" srcId="{730A88F3-B66E-431B-889D-84A1BA045037}" destId="{BB2D9552-0659-415B-BC69-A59FE5A49F0A}" srcOrd="4" destOrd="0" presId="urn:microsoft.com/office/officeart/2005/8/layout/hChevron3"/>
    <dgm:cxn modelId="{393A2581-6DA5-4CC5-B673-A69C60983FDE}" type="presParOf" srcId="{730A88F3-B66E-431B-889D-84A1BA045037}" destId="{D3550E02-0E64-40B0-B2C3-1A038A2D0B82}" srcOrd="5" destOrd="0" presId="urn:microsoft.com/office/officeart/2005/8/layout/hChevron3"/>
    <dgm:cxn modelId="{81C2B84D-C0A2-463C-B190-E9599CEECB5B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C901B01-607B-484F-82F2-AB268F807F0F}" type="presOf" srcId="{0161ABA5-0F26-44B4-BEB4-5D4A6D7856C7}" destId="{E6C58E02-F52B-415F-A559-C463DAC8D838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D5AD333E-6063-4937-9A82-9254D9732D0D}" type="presOf" srcId="{BD3D69EC-0FBB-4F4A-83E4-28660A9019DB}" destId="{730A88F3-B66E-431B-889D-84A1BA045037}" srcOrd="0" destOrd="0" presId="urn:microsoft.com/office/officeart/2005/8/layout/hChevron3"/>
    <dgm:cxn modelId="{414523EF-6CA8-4C9F-9186-DAC615FB48FA}" type="presOf" srcId="{FCFFA419-23E9-4E08-9180-239330BA84CA}" destId="{8F1C6FA2-CD61-43DE-AF2F-17BAA10BE28F}" srcOrd="0" destOrd="0" presId="urn:microsoft.com/office/officeart/2005/8/layout/hChevron3"/>
    <dgm:cxn modelId="{A5CFC371-31FE-4917-A478-58936FA37707}" type="presOf" srcId="{8C1C77DF-D90B-4CB3-A624-3D2F5FD67C56}" destId="{BB2D9552-0659-415B-BC69-A59FE5A49F0A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379BB152-B7DE-496A-9ADE-6B3F07CF4EFD}" type="presOf" srcId="{F7AAA185-C579-48FE-B9D5-3AB15150FCBF}" destId="{4F4B57D6-1847-40A3-BAAE-DDED200EE0DC}" srcOrd="0" destOrd="0" presId="urn:microsoft.com/office/officeart/2005/8/layout/hChevron3"/>
    <dgm:cxn modelId="{93B0176F-3798-4860-8938-9998CECA97F6}" type="presParOf" srcId="{730A88F3-B66E-431B-889D-84A1BA045037}" destId="{4F4B57D6-1847-40A3-BAAE-DDED200EE0DC}" srcOrd="0" destOrd="0" presId="urn:microsoft.com/office/officeart/2005/8/layout/hChevron3"/>
    <dgm:cxn modelId="{010E2DAE-DD75-4CE4-B9A0-16B23CAA84B7}" type="presParOf" srcId="{730A88F3-B66E-431B-889D-84A1BA045037}" destId="{C81BF5A9-5955-49B4-8B79-84E43972367A}" srcOrd="1" destOrd="0" presId="urn:microsoft.com/office/officeart/2005/8/layout/hChevron3"/>
    <dgm:cxn modelId="{363CACBA-92D3-4837-9DAB-E4BF6FEB4173}" type="presParOf" srcId="{730A88F3-B66E-431B-889D-84A1BA045037}" destId="{8F1C6FA2-CD61-43DE-AF2F-17BAA10BE28F}" srcOrd="2" destOrd="0" presId="urn:microsoft.com/office/officeart/2005/8/layout/hChevron3"/>
    <dgm:cxn modelId="{64EE6F6E-52CD-4223-9E03-B69EE8A3E19C}" type="presParOf" srcId="{730A88F3-B66E-431B-889D-84A1BA045037}" destId="{A8979186-23E5-446F-A537-86946763CA92}" srcOrd="3" destOrd="0" presId="urn:microsoft.com/office/officeart/2005/8/layout/hChevron3"/>
    <dgm:cxn modelId="{4435CA27-CEC9-4BD7-875A-9149B5861565}" type="presParOf" srcId="{730A88F3-B66E-431B-889D-84A1BA045037}" destId="{BB2D9552-0659-415B-BC69-A59FE5A49F0A}" srcOrd="4" destOrd="0" presId="urn:microsoft.com/office/officeart/2005/8/layout/hChevron3"/>
    <dgm:cxn modelId="{2C1D633A-1A05-441B-A6F9-4BB3003E23E3}" type="presParOf" srcId="{730A88F3-B66E-431B-889D-84A1BA045037}" destId="{D3550E02-0E64-40B0-B2C3-1A038A2D0B82}" srcOrd="5" destOrd="0" presId="urn:microsoft.com/office/officeart/2005/8/layout/hChevron3"/>
    <dgm:cxn modelId="{3C5F5DB1-9C21-4194-8309-0A415B278826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7E95D60-F844-4AAA-BECE-52073B52E5F2}" type="presOf" srcId="{0161ABA5-0F26-44B4-BEB4-5D4A6D7856C7}" destId="{E6C58E02-F52B-415F-A559-C463DAC8D838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55BC98D1-D2E2-4712-AC5F-D0A2D8916614}" type="presOf" srcId="{8C1C77DF-D90B-4CB3-A624-3D2F5FD67C56}" destId="{BB2D9552-0659-415B-BC69-A59FE5A49F0A}" srcOrd="0" destOrd="0" presId="urn:microsoft.com/office/officeart/2005/8/layout/hChevron3"/>
    <dgm:cxn modelId="{C30CCA59-5ACC-4AB7-859B-D92F8AE81113}" type="presOf" srcId="{FCFFA419-23E9-4E08-9180-239330BA84CA}" destId="{8F1C6FA2-CD61-43DE-AF2F-17BAA10BE28F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9CA62887-CDB9-4574-8C5F-362D02385DDE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6FA5D0FA-8ACE-4385-B350-DD9F399FAA53}" type="presOf" srcId="{F7AAA185-C579-48FE-B9D5-3AB15150FCBF}" destId="{4F4B57D6-1847-40A3-BAAE-DDED200EE0DC}" srcOrd="0" destOrd="0" presId="urn:microsoft.com/office/officeart/2005/8/layout/hChevron3"/>
    <dgm:cxn modelId="{A09251A7-36D9-4D0D-8E6E-71E5F403AD2A}" type="presParOf" srcId="{730A88F3-B66E-431B-889D-84A1BA045037}" destId="{4F4B57D6-1847-40A3-BAAE-DDED200EE0DC}" srcOrd="0" destOrd="0" presId="urn:microsoft.com/office/officeart/2005/8/layout/hChevron3"/>
    <dgm:cxn modelId="{59A0E5EC-72E1-414F-AA63-159CDB326910}" type="presParOf" srcId="{730A88F3-B66E-431B-889D-84A1BA045037}" destId="{C81BF5A9-5955-49B4-8B79-84E43972367A}" srcOrd="1" destOrd="0" presId="urn:microsoft.com/office/officeart/2005/8/layout/hChevron3"/>
    <dgm:cxn modelId="{17DE7A90-23E7-4D03-A2C2-CE7C259C4F80}" type="presParOf" srcId="{730A88F3-B66E-431B-889D-84A1BA045037}" destId="{8F1C6FA2-CD61-43DE-AF2F-17BAA10BE28F}" srcOrd="2" destOrd="0" presId="urn:microsoft.com/office/officeart/2005/8/layout/hChevron3"/>
    <dgm:cxn modelId="{030004AB-847B-46AF-A579-1EE5FA150A3B}" type="presParOf" srcId="{730A88F3-B66E-431B-889D-84A1BA045037}" destId="{A8979186-23E5-446F-A537-86946763CA92}" srcOrd="3" destOrd="0" presId="urn:microsoft.com/office/officeart/2005/8/layout/hChevron3"/>
    <dgm:cxn modelId="{1D529AFF-8BAB-430D-A5ED-4493148E0B94}" type="presParOf" srcId="{730A88F3-B66E-431B-889D-84A1BA045037}" destId="{BB2D9552-0659-415B-BC69-A59FE5A49F0A}" srcOrd="4" destOrd="0" presId="urn:microsoft.com/office/officeart/2005/8/layout/hChevron3"/>
    <dgm:cxn modelId="{BD465B3E-2982-49D2-8B70-5F78746C7ED6}" type="presParOf" srcId="{730A88F3-B66E-431B-889D-84A1BA045037}" destId="{D3550E02-0E64-40B0-B2C3-1A038A2D0B82}" srcOrd="5" destOrd="0" presId="urn:microsoft.com/office/officeart/2005/8/layout/hChevron3"/>
    <dgm:cxn modelId="{53C3EC3B-56B5-4618-BBC7-A3EE3C346A85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A36A6DD5-59EB-46BB-8117-428BF0C7DC01}" type="presOf" srcId="{F7AAA185-C579-48FE-B9D5-3AB15150FCBF}" destId="{4F4B57D6-1847-40A3-BAAE-DDED200EE0DC}" srcOrd="0" destOrd="0" presId="urn:microsoft.com/office/officeart/2005/8/layout/hChevron3"/>
    <dgm:cxn modelId="{9A427D6F-8A53-4EA2-8CB1-115062625558}" type="presOf" srcId="{FCFFA419-23E9-4E08-9180-239330BA84CA}" destId="{8F1C6FA2-CD61-43DE-AF2F-17BAA10BE28F}" srcOrd="0" destOrd="0" presId="urn:microsoft.com/office/officeart/2005/8/layout/hChevron3"/>
    <dgm:cxn modelId="{9B112D88-ACBE-4721-BE85-8E132379CD59}" type="presOf" srcId="{0161ABA5-0F26-44B4-BEB4-5D4A6D7856C7}" destId="{E6C58E02-F52B-415F-A559-C463DAC8D838}" srcOrd="0" destOrd="0" presId="urn:microsoft.com/office/officeart/2005/8/layout/hChevron3"/>
    <dgm:cxn modelId="{0C6E503F-8204-42F5-9D00-07E30B124219}" type="presOf" srcId="{BD3D69EC-0FBB-4F4A-83E4-28660A9019DB}" destId="{730A88F3-B66E-431B-889D-84A1BA045037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EAFD8939-1992-4392-96FC-6A3C66DC32D9}" type="presOf" srcId="{8C1C77DF-D90B-4CB3-A624-3D2F5FD67C56}" destId="{BB2D9552-0659-415B-BC69-A59FE5A49F0A}" srcOrd="0" destOrd="0" presId="urn:microsoft.com/office/officeart/2005/8/layout/hChevron3"/>
    <dgm:cxn modelId="{2B3FF586-26D0-4F86-875F-32FFD9914284}" type="presParOf" srcId="{730A88F3-B66E-431B-889D-84A1BA045037}" destId="{4F4B57D6-1847-40A3-BAAE-DDED200EE0DC}" srcOrd="0" destOrd="0" presId="urn:microsoft.com/office/officeart/2005/8/layout/hChevron3"/>
    <dgm:cxn modelId="{ABE24E21-726E-4073-AA9E-000F06C03962}" type="presParOf" srcId="{730A88F3-B66E-431B-889D-84A1BA045037}" destId="{C81BF5A9-5955-49B4-8B79-84E43972367A}" srcOrd="1" destOrd="0" presId="urn:microsoft.com/office/officeart/2005/8/layout/hChevron3"/>
    <dgm:cxn modelId="{CB4C13AA-D0A4-40A2-A835-780817DD0BE0}" type="presParOf" srcId="{730A88F3-B66E-431B-889D-84A1BA045037}" destId="{8F1C6FA2-CD61-43DE-AF2F-17BAA10BE28F}" srcOrd="2" destOrd="0" presId="urn:microsoft.com/office/officeart/2005/8/layout/hChevron3"/>
    <dgm:cxn modelId="{67C48899-5A79-4AB3-85F7-9DA1A0FA1091}" type="presParOf" srcId="{730A88F3-B66E-431B-889D-84A1BA045037}" destId="{A8979186-23E5-446F-A537-86946763CA92}" srcOrd="3" destOrd="0" presId="urn:microsoft.com/office/officeart/2005/8/layout/hChevron3"/>
    <dgm:cxn modelId="{37E34624-E46D-4289-9278-E7BD76BEAB81}" type="presParOf" srcId="{730A88F3-B66E-431B-889D-84A1BA045037}" destId="{BB2D9552-0659-415B-BC69-A59FE5A49F0A}" srcOrd="4" destOrd="0" presId="urn:microsoft.com/office/officeart/2005/8/layout/hChevron3"/>
    <dgm:cxn modelId="{7E28BEED-1647-491D-80F3-779CFF7B202A}" type="presParOf" srcId="{730A88F3-B66E-431B-889D-84A1BA045037}" destId="{D3550E02-0E64-40B0-B2C3-1A038A2D0B82}" srcOrd="5" destOrd="0" presId="urn:microsoft.com/office/officeart/2005/8/layout/hChevron3"/>
    <dgm:cxn modelId="{AB663DDE-41E5-424A-B63C-D9DAE5743BF1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1DC7B3F-D714-4B0C-A6D7-C707089C7511}" type="presOf" srcId="{F7AAA185-C579-48FE-B9D5-3AB15150FCBF}" destId="{4F4B57D6-1847-40A3-BAAE-DDED200EE0DC}" srcOrd="0" destOrd="0" presId="urn:microsoft.com/office/officeart/2005/8/layout/hChevron3"/>
    <dgm:cxn modelId="{6C1FE12C-E550-4C2C-9146-A1F458D3E8E0}" type="presOf" srcId="{0161ABA5-0F26-44B4-BEB4-5D4A6D7856C7}" destId="{E6C58E02-F52B-415F-A559-C463DAC8D838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EE8A375-4DE7-4F22-8B8B-CE753A83BA06}" type="presOf" srcId="{FCFFA419-23E9-4E08-9180-239330BA84CA}" destId="{8F1C6FA2-CD61-43DE-AF2F-17BAA10BE28F}" srcOrd="0" destOrd="0" presId="urn:microsoft.com/office/officeart/2005/8/layout/hChevron3"/>
    <dgm:cxn modelId="{B24A765F-EB9F-4876-9BB6-786A77F89CE2}" type="presOf" srcId="{BD3D69EC-0FBB-4F4A-83E4-28660A9019DB}" destId="{730A88F3-B66E-431B-889D-84A1BA045037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02C1D57F-2DBC-4FCA-A6BA-59E52A5118B3}" type="presOf" srcId="{8C1C77DF-D90B-4CB3-A624-3D2F5FD67C56}" destId="{BB2D9552-0659-415B-BC69-A59FE5A49F0A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F22B86FD-B73F-40C2-8A8E-F5028CB231C3}" type="presParOf" srcId="{730A88F3-B66E-431B-889D-84A1BA045037}" destId="{4F4B57D6-1847-40A3-BAAE-DDED200EE0DC}" srcOrd="0" destOrd="0" presId="urn:microsoft.com/office/officeart/2005/8/layout/hChevron3"/>
    <dgm:cxn modelId="{22BC1C98-5A35-45F6-811A-AA964CB3108A}" type="presParOf" srcId="{730A88F3-B66E-431B-889D-84A1BA045037}" destId="{C81BF5A9-5955-49B4-8B79-84E43972367A}" srcOrd="1" destOrd="0" presId="urn:microsoft.com/office/officeart/2005/8/layout/hChevron3"/>
    <dgm:cxn modelId="{65D515C2-34CC-482C-B348-2FF5CD3F3257}" type="presParOf" srcId="{730A88F3-B66E-431B-889D-84A1BA045037}" destId="{8F1C6FA2-CD61-43DE-AF2F-17BAA10BE28F}" srcOrd="2" destOrd="0" presId="urn:microsoft.com/office/officeart/2005/8/layout/hChevron3"/>
    <dgm:cxn modelId="{4FF37035-7BAA-40E0-9C49-AADAB0B7597C}" type="presParOf" srcId="{730A88F3-B66E-431B-889D-84A1BA045037}" destId="{A8979186-23E5-446F-A537-86946763CA92}" srcOrd="3" destOrd="0" presId="urn:microsoft.com/office/officeart/2005/8/layout/hChevron3"/>
    <dgm:cxn modelId="{8FC39C87-008A-4436-B712-1FAD6E6575B2}" type="presParOf" srcId="{730A88F3-B66E-431B-889D-84A1BA045037}" destId="{BB2D9552-0659-415B-BC69-A59FE5A49F0A}" srcOrd="4" destOrd="0" presId="urn:microsoft.com/office/officeart/2005/8/layout/hChevron3"/>
    <dgm:cxn modelId="{2A54BC20-DB04-4742-B5C0-D5F77D4C2EA4}" type="presParOf" srcId="{730A88F3-B66E-431B-889D-84A1BA045037}" destId="{D3550E02-0E64-40B0-B2C3-1A038A2D0B82}" srcOrd="5" destOrd="0" presId="urn:microsoft.com/office/officeart/2005/8/layout/hChevron3"/>
    <dgm:cxn modelId="{59D01D09-6EE7-484B-94E3-4D442974EBCD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0506D478-2A1C-4E0B-86F1-A66398F48E76}" type="presOf" srcId="{BD3D69EC-0FBB-4F4A-83E4-28660A9019DB}" destId="{730A88F3-B66E-431B-889D-84A1BA045037}" srcOrd="0" destOrd="0" presId="urn:microsoft.com/office/officeart/2005/8/layout/hChevron3"/>
    <dgm:cxn modelId="{90BC7885-B86E-402E-8A83-BD5D873B79F7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E90FFD6A-CFE5-4075-B8EE-6764712E2F79}" type="presOf" srcId="{0161ABA5-0F26-44B4-BEB4-5D4A6D7856C7}" destId="{E6C58E02-F52B-415F-A559-C463DAC8D838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F9ED2C61-308C-464B-8656-0C33B57CFEE1}" type="presOf" srcId="{8C1C77DF-D90B-4CB3-A624-3D2F5FD67C56}" destId="{BB2D9552-0659-415B-BC69-A59FE5A49F0A}" srcOrd="0" destOrd="0" presId="urn:microsoft.com/office/officeart/2005/8/layout/hChevron3"/>
    <dgm:cxn modelId="{F53540F1-78A5-41D8-885E-1D4F4CDAC4F8}" type="presOf" srcId="{FCFFA419-23E9-4E08-9180-239330BA84CA}" destId="{8F1C6FA2-CD61-43DE-AF2F-17BAA10BE28F}" srcOrd="0" destOrd="0" presId="urn:microsoft.com/office/officeart/2005/8/layout/hChevron3"/>
    <dgm:cxn modelId="{FC1EA09E-D3B6-4D3B-A392-246D0FD6C939}" type="presParOf" srcId="{730A88F3-B66E-431B-889D-84A1BA045037}" destId="{4F4B57D6-1847-40A3-BAAE-DDED200EE0DC}" srcOrd="0" destOrd="0" presId="urn:microsoft.com/office/officeart/2005/8/layout/hChevron3"/>
    <dgm:cxn modelId="{11C19667-1E01-48FE-A797-953F20C2AE0F}" type="presParOf" srcId="{730A88F3-B66E-431B-889D-84A1BA045037}" destId="{C81BF5A9-5955-49B4-8B79-84E43972367A}" srcOrd="1" destOrd="0" presId="urn:microsoft.com/office/officeart/2005/8/layout/hChevron3"/>
    <dgm:cxn modelId="{B12A0F85-8B03-4933-9503-92A35A33F584}" type="presParOf" srcId="{730A88F3-B66E-431B-889D-84A1BA045037}" destId="{8F1C6FA2-CD61-43DE-AF2F-17BAA10BE28F}" srcOrd="2" destOrd="0" presId="urn:microsoft.com/office/officeart/2005/8/layout/hChevron3"/>
    <dgm:cxn modelId="{8A3A1EB6-2D09-411D-B9FE-D955D561C425}" type="presParOf" srcId="{730A88F3-B66E-431B-889D-84A1BA045037}" destId="{A8979186-23E5-446F-A537-86946763CA92}" srcOrd="3" destOrd="0" presId="urn:microsoft.com/office/officeart/2005/8/layout/hChevron3"/>
    <dgm:cxn modelId="{C59EF031-A077-4A12-97B2-B4BBB174AEAC}" type="presParOf" srcId="{730A88F3-B66E-431B-889D-84A1BA045037}" destId="{BB2D9552-0659-415B-BC69-A59FE5A49F0A}" srcOrd="4" destOrd="0" presId="urn:microsoft.com/office/officeart/2005/8/layout/hChevron3"/>
    <dgm:cxn modelId="{1CA9338F-34AA-4EA0-A2B8-7F44F8804917}" type="presParOf" srcId="{730A88F3-B66E-431B-889D-84A1BA045037}" destId="{D3550E02-0E64-40B0-B2C3-1A038A2D0B82}" srcOrd="5" destOrd="0" presId="urn:microsoft.com/office/officeart/2005/8/layout/hChevron3"/>
    <dgm:cxn modelId="{FBB2068E-4760-4DF5-9535-CA0D9038E73B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A55C31-6E72-433C-8B7C-4241A894C7A8}" type="presOf" srcId="{0161ABA5-0F26-44B4-BEB4-5D4A6D7856C7}" destId="{E6C58E02-F52B-415F-A559-C463DAC8D838}" srcOrd="0" destOrd="0" presId="urn:microsoft.com/office/officeart/2005/8/layout/hChevron3"/>
    <dgm:cxn modelId="{CCE3E5CC-4C62-4DC2-AB82-D89DB0086E60}" type="presOf" srcId="{F7AAA185-C579-48FE-B9D5-3AB15150FCBF}" destId="{4F4B57D6-1847-40A3-BAAE-DDED200EE0DC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8A4BE7DB-7ED2-440E-8C3B-040DD4878077}" type="presOf" srcId="{8C1C77DF-D90B-4CB3-A624-3D2F5FD67C56}" destId="{BB2D9552-0659-415B-BC69-A59FE5A49F0A}" srcOrd="0" destOrd="0" presId="urn:microsoft.com/office/officeart/2005/8/layout/hChevron3"/>
    <dgm:cxn modelId="{3672C3B8-F0BA-4BA5-93F2-AE822027EF5F}" type="presOf" srcId="{FCFFA419-23E9-4E08-9180-239330BA84CA}" destId="{8F1C6FA2-CD61-43DE-AF2F-17BAA10BE28F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5A274C71-7773-4808-962F-CB06864D1AAB}" type="presOf" srcId="{BD3D69EC-0FBB-4F4A-83E4-28660A9019DB}" destId="{730A88F3-B66E-431B-889D-84A1BA045037}" srcOrd="0" destOrd="0" presId="urn:microsoft.com/office/officeart/2005/8/layout/hChevron3"/>
    <dgm:cxn modelId="{AE3C308E-0761-424D-98C4-0CBEF98EB371}" type="presParOf" srcId="{730A88F3-B66E-431B-889D-84A1BA045037}" destId="{4F4B57D6-1847-40A3-BAAE-DDED200EE0DC}" srcOrd="0" destOrd="0" presId="urn:microsoft.com/office/officeart/2005/8/layout/hChevron3"/>
    <dgm:cxn modelId="{12AE90A3-4034-431F-8A39-49B78041B6F5}" type="presParOf" srcId="{730A88F3-B66E-431B-889D-84A1BA045037}" destId="{C81BF5A9-5955-49B4-8B79-84E43972367A}" srcOrd="1" destOrd="0" presId="urn:microsoft.com/office/officeart/2005/8/layout/hChevron3"/>
    <dgm:cxn modelId="{38B40DF5-A12A-48B1-85D4-CE3BA7614B51}" type="presParOf" srcId="{730A88F3-B66E-431B-889D-84A1BA045037}" destId="{8F1C6FA2-CD61-43DE-AF2F-17BAA10BE28F}" srcOrd="2" destOrd="0" presId="urn:microsoft.com/office/officeart/2005/8/layout/hChevron3"/>
    <dgm:cxn modelId="{3BB07264-F55F-4AAC-9CAA-BB68D9857FF6}" type="presParOf" srcId="{730A88F3-B66E-431B-889D-84A1BA045037}" destId="{A8979186-23E5-446F-A537-86946763CA92}" srcOrd="3" destOrd="0" presId="urn:microsoft.com/office/officeart/2005/8/layout/hChevron3"/>
    <dgm:cxn modelId="{94C26296-DC64-4789-B1B3-0B5F39B367ED}" type="presParOf" srcId="{730A88F3-B66E-431B-889D-84A1BA045037}" destId="{BB2D9552-0659-415B-BC69-A59FE5A49F0A}" srcOrd="4" destOrd="0" presId="urn:microsoft.com/office/officeart/2005/8/layout/hChevron3"/>
    <dgm:cxn modelId="{8EF2A5F1-C9E4-4EDF-AE21-604B7D67C5DF}" type="presParOf" srcId="{730A88F3-B66E-431B-889D-84A1BA045037}" destId="{D3550E02-0E64-40B0-B2C3-1A038A2D0B82}" srcOrd="5" destOrd="0" presId="urn:microsoft.com/office/officeart/2005/8/layout/hChevron3"/>
    <dgm:cxn modelId="{16907CB7-2A58-48FF-AACE-81360AB3B4CA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2C2AEB80-BF54-49F7-ACE5-36177BFFAAFA}" type="presOf" srcId="{8C1C77DF-D90B-4CB3-A624-3D2F5FD67C56}" destId="{BB2D9552-0659-415B-BC69-A59FE5A49F0A}" srcOrd="0" destOrd="0" presId="urn:microsoft.com/office/officeart/2005/8/layout/hChevron3"/>
    <dgm:cxn modelId="{BA1451CB-5057-4B1E-ADB6-C8E134553557}" type="presOf" srcId="{0161ABA5-0F26-44B4-BEB4-5D4A6D7856C7}" destId="{E6C58E02-F52B-415F-A559-C463DAC8D838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09B097E1-799D-48EC-9D4C-CB7FA8087D56}" type="presOf" srcId="{BD3D69EC-0FBB-4F4A-83E4-28660A9019DB}" destId="{730A88F3-B66E-431B-889D-84A1BA045037}" srcOrd="0" destOrd="0" presId="urn:microsoft.com/office/officeart/2005/8/layout/hChevron3"/>
    <dgm:cxn modelId="{05FACBC3-E4B7-443F-9E8F-A0C9E4EC5BC2}" type="presOf" srcId="{FCFFA419-23E9-4E08-9180-239330BA84CA}" destId="{8F1C6FA2-CD61-43DE-AF2F-17BAA10BE28F}" srcOrd="0" destOrd="0" presId="urn:microsoft.com/office/officeart/2005/8/layout/hChevron3"/>
    <dgm:cxn modelId="{826D84AC-162E-4A9A-9B40-C27E5FA537DC}" type="presOf" srcId="{F7AAA185-C579-48FE-B9D5-3AB15150FCBF}" destId="{4F4B57D6-1847-40A3-BAAE-DDED200EE0DC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47734C4A-BE8A-42EB-9F78-9E536290DEBC}" type="presParOf" srcId="{730A88F3-B66E-431B-889D-84A1BA045037}" destId="{4F4B57D6-1847-40A3-BAAE-DDED200EE0DC}" srcOrd="0" destOrd="0" presId="urn:microsoft.com/office/officeart/2005/8/layout/hChevron3"/>
    <dgm:cxn modelId="{D821356C-1DD3-422F-8232-0C017F7A4BAD}" type="presParOf" srcId="{730A88F3-B66E-431B-889D-84A1BA045037}" destId="{C81BF5A9-5955-49B4-8B79-84E43972367A}" srcOrd="1" destOrd="0" presId="urn:microsoft.com/office/officeart/2005/8/layout/hChevron3"/>
    <dgm:cxn modelId="{40317DDA-88AB-4C29-A2BE-33589FFD61D4}" type="presParOf" srcId="{730A88F3-B66E-431B-889D-84A1BA045037}" destId="{8F1C6FA2-CD61-43DE-AF2F-17BAA10BE28F}" srcOrd="2" destOrd="0" presId="urn:microsoft.com/office/officeart/2005/8/layout/hChevron3"/>
    <dgm:cxn modelId="{6C516285-8457-4EFC-B717-DF473ADF80DD}" type="presParOf" srcId="{730A88F3-B66E-431B-889D-84A1BA045037}" destId="{A8979186-23E5-446F-A537-86946763CA92}" srcOrd="3" destOrd="0" presId="urn:microsoft.com/office/officeart/2005/8/layout/hChevron3"/>
    <dgm:cxn modelId="{A2716202-59DA-4F9B-94E5-DC3020CF1B9B}" type="presParOf" srcId="{730A88F3-B66E-431B-889D-84A1BA045037}" destId="{BB2D9552-0659-415B-BC69-A59FE5A49F0A}" srcOrd="4" destOrd="0" presId="urn:microsoft.com/office/officeart/2005/8/layout/hChevron3"/>
    <dgm:cxn modelId="{ABC0F259-AE23-48BB-9831-9C81AD4E55E8}" type="presParOf" srcId="{730A88F3-B66E-431B-889D-84A1BA045037}" destId="{D3550E02-0E64-40B0-B2C3-1A038A2D0B82}" srcOrd="5" destOrd="0" presId="urn:microsoft.com/office/officeart/2005/8/layout/hChevron3"/>
    <dgm:cxn modelId="{B2552B12-FBEE-46A0-BB0D-A5E4D74579B0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2C2AEB80-BF54-49F7-ACE5-36177BFFAAFA}" type="presOf" srcId="{8C1C77DF-D90B-4CB3-A624-3D2F5FD67C56}" destId="{BB2D9552-0659-415B-BC69-A59FE5A49F0A}" srcOrd="0" destOrd="0" presId="urn:microsoft.com/office/officeart/2005/8/layout/hChevron3"/>
    <dgm:cxn modelId="{BA1451CB-5057-4B1E-ADB6-C8E134553557}" type="presOf" srcId="{0161ABA5-0F26-44B4-BEB4-5D4A6D7856C7}" destId="{E6C58E02-F52B-415F-A559-C463DAC8D838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09B097E1-799D-48EC-9D4C-CB7FA8087D56}" type="presOf" srcId="{BD3D69EC-0FBB-4F4A-83E4-28660A9019DB}" destId="{730A88F3-B66E-431B-889D-84A1BA045037}" srcOrd="0" destOrd="0" presId="urn:microsoft.com/office/officeart/2005/8/layout/hChevron3"/>
    <dgm:cxn modelId="{05FACBC3-E4B7-443F-9E8F-A0C9E4EC5BC2}" type="presOf" srcId="{FCFFA419-23E9-4E08-9180-239330BA84CA}" destId="{8F1C6FA2-CD61-43DE-AF2F-17BAA10BE28F}" srcOrd="0" destOrd="0" presId="urn:microsoft.com/office/officeart/2005/8/layout/hChevron3"/>
    <dgm:cxn modelId="{826D84AC-162E-4A9A-9B40-C27E5FA537DC}" type="presOf" srcId="{F7AAA185-C579-48FE-B9D5-3AB15150FCBF}" destId="{4F4B57D6-1847-40A3-BAAE-DDED200EE0DC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47734C4A-BE8A-42EB-9F78-9E536290DEBC}" type="presParOf" srcId="{730A88F3-B66E-431B-889D-84A1BA045037}" destId="{4F4B57D6-1847-40A3-BAAE-DDED200EE0DC}" srcOrd="0" destOrd="0" presId="urn:microsoft.com/office/officeart/2005/8/layout/hChevron3"/>
    <dgm:cxn modelId="{D821356C-1DD3-422F-8232-0C017F7A4BAD}" type="presParOf" srcId="{730A88F3-B66E-431B-889D-84A1BA045037}" destId="{C81BF5A9-5955-49B4-8B79-84E43972367A}" srcOrd="1" destOrd="0" presId="urn:microsoft.com/office/officeart/2005/8/layout/hChevron3"/>
    <dgm:cxn modelId="{40317DDA-88AB-4C29-A2BE-33589FFD61D4}" type="presParOf" srcId="{730A88F3-B66E-431B-889D-84A1BA045037}" destId="{8F1C6FA2-CD61-43DE-AF2F-17BAA10BE28F}" srcOrd="2" destOrd="0" presId="urn:microsoft.com/office/officeart/2005/8/layout/hChevron3"/>
    <dgm:cxn modelId="{6C516285-8457-4EFC-B717-DF473ADF80DD}" type="presParOf" srcId="{730A88F3-B66E-431B-889D-84A1BA045037}" destId="{A8979186-23E5-446F-A537-86946763CA92}" srcOrd="3" destOrd="0" presId="urn:microsoft.com/office/officeart/2005/8/layout/hChevron3"/>
    <dgm:cxn modelId="{A2716202-59DA-4F9B-94E5-DC3020CF1B9B}" type="presParOf" srcId="{730A88F3-B66E-431B-889D-84A1BA045037}" destId="{BB2D9552-0659-415B-BC69-A59FE5A49F0A}" srcOrd="4" destOrd="0" presId="urn:microsoft.com/office/officeart/2005/8/layout/hChevron3"/>
    <dgm:cxn modelId="{ABC0F259-AE23-48BB-9831-9C81AD4E55E8}" type="presParOf" srcId="{730A88F3-B66E-431B-889D-84A1BA045037}" destId="{D3550E02-0E64-40B0-B2C3-1A038A2D0B82}" srcOrd="5" destOrd="0" presId="urn:microsoft.com/office/officeart/2005/8/layout/hChevron3"/>
    <dgm:cxn modelId="{B2552B12-FBEE-46A0-BB0D-A5E4D74579B0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2C2AEB80-BF54-49F7-ACE5-36177BFFAAFA}" type="presOf" srcId="{8C1C77DF-D90B-4CB3-A624-3D2F5FD67C56}" destId="{BB2D9552-0659-415B-BC69-A59FE5A49F0A}" srcOrd="0" destOrd="0" presId="urn:microsoft.com/office/officeart/2005/8/layout/hChevron3"/>
    <dgm:cxn modelId="{BA1451CB-5057-4B1E-ADB6-C8E134553557}" type="presOf" srcId="{0161ABA5-0F26-44B4-BEB4-5D4A6D7856C7}" destId="{E6C58E02-F52B-415F-A559-C463DAC8D838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09B097E1-799D-48EC-9D4C-CB7FA8087D56}" type="presOf" srcId="{BD3D69EC-0FBB-4F4A-83E4-28660A9019DB}" destId="{730A88F3-B66E-431B-889D-84A1BA045037}" srcOrd="0" destOrd="0" presId="urn:microsoft.com/office/officeart/2005/8/layout/hChevron3"/>
    <dgm:cxn modelId="{05FACBC3-E4B7-443F-9E8F-A0C9E4EC5BC2}" type="presOf" srcId="{FCFFA419-23E9-4E08-9180-239330BA84CA}" destId="{8F1C6FA2-CD61-43DE-AF2F-17BAA10BE28F}" srcOrd="0" destOrd="0" presId="urn:microsoft.com/office/officeart/2005/8/layout/hChevron3"/>
    <dgm:cxn modelId="{826D84AC-162E-4A9A-9B40-C27E5FA537DC}" type="presOf" srcId="{F7AAA185-C579-48FE-B9D5-3AB15150FCBF}" destId="{4F4B57D6-1847-40A3-BAAE-DDED200EE0DC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47734C4A-BE8A-42EB-9F78-9E536290DEBC}" type="presParOf" srcId="{730A88F3-B66E-431B-889D-84A1BA045037}" destId="{4F4B57D6-1847-40A3-BAAE-DDED200EE0DC}" srcOrd="0" destOrd="0" presId="urn:microsoft.com/office/officeart/2005/8/layout/hChevron3"/>
    <dgm:cxn modelId="{D821356C-1DD3-422F-8232-0C017F7A4BAD}" type="presParOf" srcId="{730A88F3-B66E-431B-889D-84A1BA045037}" destId="{C81BF5A9-5955-49B4-8B79-84E43972367A}" srcOrd="1" destOrd="0" presId="urn:microsoft.com/office/officeart/2005/8/layout/hChevron3"/>
    <dgm:cxn modelId="{40317DDA-88AB-4C29-A2BE-33589FFD61D4}" type="presParOf" srcId="{730A88F3-B66E-431B-889D-84A1BA045037}" destId="{8F1C6FA2-CD61-43DE-AF2F-17BAA10BE28F}" srcOrd="2" destOrd="0" presId="urn:microsoft.com/office/officeart/2005/8/layout/hChevron3"/>
    <dgm:cxn modelId="{6C516285-8457-4EFC-B717-DF473ADF80DD}" type="presParOf" srcId="{730A88F3-B66E-431B-889D-84A1BA045037}" destId="{A8979186-23E5-446F-A537-86946763CA92}" srcOrd="3" destOrd="0" presId="urn:microsoft.com/office/officeart/2005/8/layout/hChevron3"/>
    <dgm:cxn modelId="{A2716202-59DA-4F9B-94E5-DC3020CF1B9B}" type="presParOf" srcId="{730A88F3-B66E-431B-889D-84A1BA045037}" destId="{BB2D9552-0659-415B-BC69-A59FE5A49F0A}" srcOrd="4" destOrd="0" presId="urn:microsoft.com/office/officeart/2005/8/layout/hChevron3"/>
    <dgm:cxn modelId="{ABC0F259-AE23-48BB-9831-9C81AD4E55E8}" type="presParOf" srcId="{730A88F3-B66E-431B-889D-84A1BA045037}" destId="{D3550E02-0E64-40B0-B2C3-1A038A2D0B82}" srcOrd="5" destOrd="0" presId="urn:microsoft.com/office/officeart/2005/8/layout/hChevron3"/>
    <dgm:cxn modelId="{B2552B12-FBEE-46A0-BB0D-A5E4D74579B0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69C0F75-FA00-4B65-B1D2-41B3868B88BF}" type="presOf" srcId="{FCFFA419-23E9-4E08-9180-239330BA84CA}" destId="{8F1C6FA2-CD61-43DE-AF2F-17BAA10BE28F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5887E2B5-106F-4B23-92CD-5F466D5C1397}" type="presOf" srcId="{0161ABA5-0F26-44B4-BEB4-5D4A6D7856C7}" destId="{E6C58E02-F52B-415F-A559-C463DAC8D838}" srcOrd="0" destOrd="0" presId="urn:microsoft.com/office/officeart/2005/8/layout/hChevron3"/>
    <dgm:cxn modelId="{44C47777-68DE-4148-91F1-DB6B57B61B77}" type="presOf" srcId="{8C1C77DF-D90B-4CB3-A624-3D2F5FD67C56}" destId="{BB2D9552-0659-415B-BC69-A59FE5A49F0A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14D7F08C-EE32-46CE-9392-ACC735C2A324}" type="presOf" srcId="{F7AAA185-C579-48FE-B9D5-3AB15150FCBF}" destId="{4F4B57D6-1847-40A3-BAAE-DDED200EE0DC}" srcOrd="0" destOrd="0" presId="urn:microsoft.com/office/officeart/2005/8/layout/hChevron3"/>
    <dgm:cxn modelId="{BB60523A-01AC-498F-B635-CD8BB4BF1D08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498C7FD6-9C02-4CB0-BF6B-F30B74023FD2}" type="presParOf" srcId="{730A88F3-B66E-431B-889D-84A1BA045037}" destId="{4F4B57D6-1847-40A3-BAAE-DDED200EE0DC}" srcOrd="0" destOrd="0" presId="urn:microsoft.com/office/officeart/2005/8/layout/hChevron3"/>
    <dgm:cxn modelId="{B3C85019-D492-42AF-BB1F-5899D921861A}" type="presParOf" srcId="{730A88F3-B66E-431B-889D-84A1BA045037}" destId="{C81BF5A9-5955-49B4-8B79-84E43972367A}" srcOrd="1" destOrd="0" presId="urn:microsoft.com/office/officeart/2005/8/layout/hChevron3"/>
    <dgm:cxn modelId="{29AAB50B-8CF9-4633-9E4B-C18C6FDA8C50}" type="presParOf" srcId="{730A88F3-B66E-431B-889D-84A1BA045037}" destId="{8F1C6FA2-CD61-43DE-AF2F-17BAA10BE28F}" srcOrd="2" destOrd="0" presId="urn:microsoft.com/office/officeart/2005/8/layout/hChevron3"/>
    <dgm:cxn modelId="{A5F49541-FE87-479B-B4C6-2CE2E80BBDCB}" type="presParOf" srcId="{730A88F3-B66E-431B-889D-84A1BA045037}" destId="{A8979186-23E5-446F-A537-86946763CA92}" srcOrd="3" destOrd="0" presId="urn:microsoft.com/office/officeart/2005/8/layout/hChevron3"/>
    <dgm:cxn modelId="{3A22D0A7-F6E6-460D-9840-C9101574B6EB}" type="presParOf" srcId="{730A88F3-B66E-431B-889D-84A1BA045037}" destId="{BB2D9552-0659-415B-BC69-A59FE5A49F0A}" srcOrd="4" destOrd="0" presId="urn:microsoft.com/office/officeart/2005/8/layout/hChevron3"/>
    <dgm:cxn modelId="{95BFC3B5-5973-4D37-9C5C-89BE55423813}" type="presParOf" srcId="{730A88F3-B66E-431B-889D-84A1BA045037}" destId="{D3550E02-0E64-40B0-B2C3-1A038A2D0B82}" srcOrd="5" destOrd="0" presId="urn:microsoft.com/office/officeart/2005/8/layout/hChevron3"/>
    <dgm:cxn modelId="{3473A115-AE74-4145-9C23-6F88FB89B8FC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A882CBE-DA09-4F9A-85FE-758ED2FFE444}" type="presOf" srcId="{FCFFA419-23E9-4E08-9180-239330BA84CA}" destId="{8F1C6FA2-CD61-43DE-AF2F-17BAA10BE28F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AC88BCED-9CFE-4FF6-8025-EE86590A2B3A}" type="presOf" srcId="{BD3D69EC-0FBB-4F4A-83E4-28660A9019DB}" destId="{730A88F3-B66E-431B-889D-84A1BA045037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EDF1DF46-0194-46B5-A7BD-FDAC29244CFB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F1E72320-85E1-4696-A869-3ED330C77CFE}" type="presOf" srcId="{8C1C77DF-D90B-4CB3-A624-3D2F5FD67C56}" destId="{BB2D9552-0659-415B-BC69-A59FE5A49F0A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50F134CE-BE11-4DDC-ABDD-E29CDBC5C299}" type="presOf" srcId="{0161ABA5-0F26-44B4-BEB4-5D4A6D7856C7}" destId="{E6C58E02-F52B-415F-A559-C463DAC8D838}" srcOrd="0" destOrd="0" presId="urn:microsoft.com/office/officeart/2005/8/layout/hChevron3"/>
    <dgm:cxn modelId="{B083FC00-E99C-460F-BC70-B9F012946C20}" type="presParOf" srcId="{730A88F3-B66E-431B-889D-84A1BA045037}" destId="{4F4B57D6-1847-40A3-BAAE-DDED200EE0DC}" srcOrd="0" destOrd="0" presId="urn:microsoft.com/office/officeart/2005/8/layout/hChevron3"/>
    <dgm:cxn modelId="{63D8E606-D3E5-473A-9AE8-BC6F325556DA}" type="presParOf" srcId="{730A88F3-B66E-431B-889D-84A1BA045037}" destId="{C81BF5A9-5955-49B4-8B79-84E43972367A}" srcOrd="1" destOrd="0" presId="urn:microsoft.com/office/officeart/2005/8/layout/hChevron3"/>
    <dgm:cxn modelId="{6AB5312C-1BC1-4256-9F29-DB8611198CFA}" type="presParOf" srcId="{730A88F3-B66E-431B-889D-84A1BA045037}" destId="{8F1C6FA2-CD61-43DE-AF2F-17BAA10BE28F}" srcOrd="2" destOrd="0" presId="urn:microsoft.com/office/officeart/2005/8/layout/hChevron3"/>
    <dgm:cxn modelId="{E306BDBE-57CE-462C-B4EA-92C8DFF0479E}" type="presParOf" srcId="{730A88F3-B66E-431B-889D-84A1BA045037}" destId="{A8979186-23E5-446F-A537-86946763CA92}" srcOrd="3" destOrd="0" presId="urn:microsoft.com/office/officeart/2005/8/layout/hChevron3"/>
    <dgm:cxn modelId="{1A427206-2ED2-4F00-A3C6-5F2A775AE168}" type="presParOf" srcId="{730A88F3-B66E-431B-889D-84A1BA045037}" destId="{BB2D9552-0659-415B-BC69-A59FE5A49F0A}" srcOrd="4" destOrd="0" presId="urn:microsoft.com/office/officeart/2005/8/layout/hChevron3"/>
    <dgm:cxn modelId="{9F2CB80A-86E3-4D7D-A1D1-8BFF203911E6}" type="presParOf" srcId="{730A88F3-B66E-431B-889D-84A1BA045037}" destId="{D3550E02-0E64-40B0-B2C3-1A038A2D0B82}" srcOrd="5" destOrd="0" presId="urn:microsoft.com/office/officeart/2005/8/layout/hChevron3"/>
    <dgm:cxn modelId="{DA808872-9F72-457F-9150-4DC2C09B5E78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B8ABC-B8A8-4CA4-9AAD-0008053BC046}" type="presOf" srcId="{F7AAA185-C579-48FE-B9D5-3AB15150FCBF}" destId="{4F4B57D6-1847-40A3-BAAE-DDED200EE0DC}" srcOrd="0" destOrd="0" presId="urn:microsoft.com/office/officeart/2005/8/layout/hChevron3"/>
    <dgm:cxn modelId="{487CB917-ACB1-471F-AC49-28574356B014}" type="presOf" srcId="{BD3D69EC-0FBB-4F4A-83E4-28660A9019DB}" destId="{730A88F3-B66E-431B-889D-84A1BA045037}" srcOrd="0" destOrd="0" presId="urn:microsoft.com/office/officeart/2005/8/layout/hChevron3"/>
    <dgm:cxn modelId="{21CE99B8-CFCE-43C8-858B-5FB96CC08AE9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05F250A3-199B-4808-9E28-CA18682F4438}" type="presOf" srcId="{FCFFA419-23E9-4E08-9180-239330BA84CA}" destId="{8F1C6FA2-CD61-43DE-AF2F-17BAA10BE28F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07BBCFC0-5265-407C-AF75-F5BD1DD7E281}" type="presOf" srcId="{0161ABA5-0F26-44B4-BEB4-5D4A6D7856C7}" destId="{E6C58E02-F52B-415F-A559-C463DAC8D838}" srcOrd="0" destOrd="0" presId="urn:microsoft.com/office/officeart/2005/8/layout/hChevron3"/>
    <dgm:cxn modelId="{732EAB93-B2B2-4912-87D9-FAD04BC04058}" type="presParOf" srcId="{730A88F3-B66E-431B-889D-84A1BA045037}" destId="{4F4B57D6-1847-40A3-BAAE-DDED200EE0DC}" srcOrd="0" destOrd="0" presId="urn:microsoft.com/office/officeart/2005/8/layout/hChevron3"/>
    <dgm:cxn modelId="{8AF023B2-58E7-4ACF-926A-C2B287C19405}" type="presParOf" srcId="{730A88F3-B66E-431B-889D-84A1BA045037}" destId="{C81BF5A9-5955-49B4-8B79-84E43972367A}" srcOrd="1" destOrd="0" presId="urn:microsoft.com/office/officeart/2005/8/layout/hChevron3"/>
    <dgm:cxn modelId="{9C3853B5-808D-453D-A16C-1981CA08F979}" type="presParOf" srcId="{730A88F3-B66E-431B-889D-84A1BA045037}" destId="{8F1C6FA2-CD61-43DE-AF2F-17BAA10BE28F}" srcOrd="2" destOrd="0" presId="urn:microsoft.com/office/officeart/2005/8/layout/hChevron3"/>
    <dgm:cxn modelId="{C51409DC-0E61-44E9-A562-6D8B9874B4FF}" type="presParOf" srcId="{730A88F3-B66E-431B-889D-84A1BA045037}" destId="{A8979186-23E5-446F-A537-86946763CA92}" srcOrd="3" destOrd="0" presId="urn:microsoft.com/office/officeart/2005/8/layout/hChevron3"/>
    <dgm:cxn modelId="{3E5B514B-DDA9-478C-913D-1C3B71728BD0}" type="presParOf" srcId="{730A88F3-B66E-431B-889D-84A1BA045037}" destId="{BB2D9552-0659-415B-BC69-A59FE5A49F0A}" srcOrd="4" destOrd="0" presId="urn:microsoft.com/office/officeart/2005/8/layout/hChevron3"/>
    <dgm:cxn modelId="{6742777A-2446-4A3A-8BA1-1E9A4319E032}" type="presParOf" srcId="{730A88F3-B66E-431B-889D-84A1BA045037}" destId="{D3550E02-0E64-40B0-B2C3-1A038A2D0B82}" srcOrd="5" destOrd="0" presId="urn:microsoft.com/office/officeart/2005/8/layout/hChevron3"/>
    <dgm:cxn modelId="{F9993BF3-4B8A-4758-9972-6749028D13DC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DA786E2-C820-4B9F-8903-E15C3A70AEFD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2617258E-EA94-447B-A6F9-46A8568D0B1A}" type="presOf" srcId="{0161ABA5-0F26-44B4-BEB4-5D4A6D7856C7}" destId="{E6C58E02-F52B-415F-A559-C463DAC8D838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2CF211BE-F122-4646-A9DF-69090B4580BD}" type="presOf" srcId="{FCFFA419-23E9-4E08-9180-239330BA84CA}" destId="{8F1C6FA2-CD61-43DE-AF2F-17BAA10BE28F}" srcOrd="0" destOrd="0" presId="urn:microsoft.com/office/officeart/2005/8/layout/hChevron3"/>
    <dgm:cxn modelId="{93E7388D-E13D-474A-B5BB-F7A212A96609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DF02069B-9526-47BA-9C41-D186C4DCE849}" type="presOf" srcId="{F7AAA185-C579-48FE-B9D5-3AB15150FCBF}" destId="{4F4B57D6-1847-40A3-BAAE-DDED200EE0DC}" srcOrd="0" destOrd="0" presId="urn:microsoft.com/office/officeart/2005/8/layout/hChevron3"/>
    <dgm:cxn modelId="{1F4B7A7E-A9CE-4977-BDAA-9F0D2D3D043C}" type="presParOf" srcId="{730A88F3-B66E-431B-889D-84A1BA045037}" destId="{4F4B57D6-1847-40A3-BAAE-DDED200EE0DC}" srcOrd="0" destOrd="0" presId="urn:microsoft.com/office/officeart/2005/8/layout/hChevron3"/>
    <dgm:cxn modelId="{E190318F-6078-446A-9C71-698391640A20}" type="presParOf" srcId="{730A88F3-B66E-431B-889D-84A1BA045037}" destId="{C81BF5A9-5955-49B4-8B79-84E43972367A}" srcOrd="1" destOrd="0" presId="urn:microsoft.com/office/officeart/2005/8/layout/hChevron3"/>
    <dgm:cxn modelId="{A44E8627-9C0C-41F9-9B3A-EC8E39DE6D27}" type="presParOf" srcId="{730A88F3-B66E-431B-889D-84A1BA045037}" destId="{8F1C6FA2-CD61-43DE-AF2F-17BAA10BE28F}" srcOrd="2" destOrd="0" presId="urn:microsoft.com/office/officeart/2005/8/layout/hChevron3"/>
    <dgm:cxn modelId="{294286DC-B75D-40A8-AD71-6335BF18EAC1}" type="presParOf" srcId="{730A88F3-B66E-431B-889D-84A1BA045037}" destId="{A8979186-23E5-446F-A537-86946763CA92}" srcOrd="3" destOrd="0" presId="urn:microsoft.com/office/officeart/2005/8/layout/hChevron3"/>
    <dgm:cxn modelId="{48F6B132-FD9B-4D93-8001-3C339AF135BC}" type="presParOf" srcId="{730A88F3-B66E-431B-889D-84A1BA045037}" destId="{BB2D9552-0659-415B-BC69-A59FE5A49F0A}" srcOrd="4" destOrd="0" presId="urn:microsoft.com/office/officeart/2005/8/layout/hChevron3"/>
    <dgm:cxn modelId="{C9998B61-CAC3-4F90-8594-2E62371397A7}" type="presParOf" srcId="{730A88F3-B66E-431B-889D-84A1BA045037}" destId="{D3550E02-0E64-40B0-B2C3-1A038A2D0B82}" srcOrd="5" destOrd="0" presId="urn:microsoft.com/office/officeart/2005/8/layout/hChevron3"/>
    <dgm:cxn modelId="{D655894A-6E0F-450C-9557-19DE455646EB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>
              <a:solidFill>
                <a:schemeClr val="bg1"/>
              </a:solidFill>
            </a:rPr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B7A06D1-9083-4C00-8E12-1686B6C2E482}" type="presOf" srcId="{F7AAA185-C579-48FE-B9D5-3AB15150FCBF}" destId="{4F4B57D6-1847-40A3-BAAE-DDED200EE0DC}" srcOrd="0" destOrd="0" presId="urn:microsoft.com/office/officeart/2005/8/layout/hChevron3"/>
    <dgm:cxn modelId="{D3DE804B-C4A2-417B-8D84-1142250D670E}" type="presOf" srcId="{8C1C77DF-D90B-4CB3-A624-3D2F5FD67C56}" destId="{BB2D9552-0659-415B-BC69-A59FE5A49F0A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0CB9B6B3-D78A-4F40-9879-A398A0DD5F9C}" type="presOf" srcId="{FCFFA419-23E9-4E08-9180-239330BA84CA}" destId="{8F1C6FA2-CD61-43DE-AF2F-17BAA10BE28F}" srcOrd="0" destOrd="0" presId="urn:microsoft.com/office/officeart/2005/8/layout/hChevron3"/>
    <dgm:cxn modelId="{D3D2CCAB-7CBB-45A0-BF1D-19D269428463}" type="presOf" srcId="{0161ABA5-0F26-44B4-BEB4-5D4A6D7856C7}" destId="{E6C58E02-F52B-415F-A559-C463DAC8D838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9215B10A-6126-42EF-A3A8-120BF84092DA}" type="presOf" srcId="{BD3D69EC-0FBB-4F4A-83E4-28660A9019DB}" destId="{730A88F3-B66E-431B-889D-84A1BA045037}" srcOrd="0" destOrd="0" presId="urn:microsoft.com/office/officeart/2005/8/layout/hChevron3"/>
    <dgm:cxn modelId="{A90F0313-B63D-4236-A6EF-325D549E0CF2}" type="presParOf" srcId="{730A88F3-B66E-431B-889D-84A1BA045037}" destId="{4F4B57D6-1847-40A3-BAAE-DDED200EE0DC}" srcOrd="0" destOrd="0" presId="urn:microsoft.com/office/officeart/2005/8/layout/hChevron3"/>
    <dgm:cxn modelId="{F664DC25-6F03-420E-9D36-E5EA5D489BED}" type="presParOf" srcId="{730A88F3-B66E-431B-889D-84A1BA045037}" destId="{C81BF5A9-5955-49B4-8B79-84E43972367A}" srcOrd="1" destOrd="0" presId="urn:microsoft.com/office/officeart/2005/8/layout/hChevron3"/>
    <dgm:cxn modelId="{D256CF5D-6A10-40C6-9A2B-D3BC8120C7D8}" type="presParOf" srcId="{730A88F3-B66E-431B-889D-84A1BA045037}" destId="{8F1C6FA2-CD61-43DE-AF2F-17BAA10BE28F}" srcOrd="2" destOrd="0" presId="urn:microsoft.com/office/officeart/2005/8/layout/hChevron3"/>
    <dgm:cxn modelId="{A87D85CA-5301-4261-883C-0AA865ACB683}" type="presParOf" srcId="{730A88F3-B66E-431B-889D-84A1BA045037}" destId="{A8979186-23E5-446F-A537-86946763CA92}" srcOrd="3" destOrd="0" presId="urn:microsoft.com/office/officeart/2005/8/layout/hChevron3"/>
    <dgm:cxn modelId="{880EEFA9-8288-4C67-B4FC-032955B65D23}" type="presParOf" srcId="{730A88F3-B66E-431B-889D-84A1BA045037}" destId="{BB2D9552-0659-415B-BC69-A59FE5A49F0A}" srcOrd="4" destOrd="0" presId="urn:microsoft.com/office/officeart/2005/8/layout/hChevron3"/>
    <dgm:cxn modelId="{61326313-3A2D-4237-9E33-51383CF9350B}" type="presParOf" srcId="{730A88F3-B66E-431B-889D-84A1BA045037}" destId="{D3550E02-0E64-40B0-B2C3-1A038A2D0B82}" srcOrd="5" destOrd="0" presId="urn:microsoft.com/office/officeart/2005/8/layout/hChevron3"/>
    <dgm:cxn modelId="{07E43FB1-4D55-4CF3-B789-A5196F86628A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C66286D-0979-43C0-B724-A4D2C00AFB59}" type="presOf" srcId="{0161ABA5-0F26-44B4-BEB4-5D4A6D7856C7}" destId="{E6C58E02-F52B-415F-A559-C463DAC8D838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99CC293A-EE97-4B6D-A386-EC27C95AB4A8}" type="presOf" srcId="{FCFFA419-23E9-4E08-9180-239330BA84CA}" destId="{8F1C6FA2-CD61-43DE-AF2F-17BAA10BE28F}" srcOrd="0" destOrd="0" presId="urn:microsoft.com/office/officeart/2005/8/layout/hChevron3"/>
    <dgm:cxn modelId="{9307A3CF-CE1F-4481-AEE4-83B2BF76B08E}" type="presOf" srcId="{F7AAA185-C579-48FE-B9D5-3AB15150FCBF}" destId="{4F4B57D6-1847-40A3-BAAE-DDED200EE0DC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592D3C52-A911-4C5E-9CDD-C9C37E58C864}" type="presOf" srcId="{BD3D69EC-0FBB-4F4A-83E4-28660A9019DB}" destId="{730A88F3-B66E-431B-889D-84A1BA045037}" srcOrd="0" destOrd="0" presId="urn:microsoft.com/office/officeart/2005/8/layout/hChevron3"/>
    <dgm:cxn modelId="{29E21F75-B2D0-48BC-B8EB-7E722ED8C00B}" type="presOf" srcId="{8C1C77DF-D90B-4CB3-A624-3D2F5FD67C56}" destId="{BB2D9552-0659-415B-BC69-A59FE5A49F0A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9B0AFAB0-4BB4-4349-90B6-F3D5241348AE}" type="presParOf" srcId="{730A88F3-B66E-431B-889D-84A1BA045037}" destId="{4F4B57D6-1847-40A3-BAAE-DDED200EE0DC}" srcOrd="0" destOrd="0" presId="urn:microsoft.com/office/officeart/2005/8/layout/hChevron3"/>
    <dgm:cxn modelId="{D9FE4F34-3C79-4CDB-9A08-53C92CF6797E}" type="presParOf" srcId="{730A88F3-B66E-431B-889D-84A1BA045037}" destId="{C81BF5A9-5955-49B4-8B79-84E43972367A}" srcOrd="1" destOrd="0" presId="urn:microsoft.com/office/officeart/2005/8/layout/hChevron3"/>
    <dgm:cxn modelId="{F289FAC8-D44E-44CE-841E-029CBB46FC48}" type="presParOf" srcId="{730A88F3-B66E-431B-889D-84A1BA045037}" destId="{8F1C6FA2-CD61-43DE-AF2F-17BAA10BE28F}" srcOrd="2" destOrd="0" presId="urn:microsoft.com/office/officeart/2005/8/layout/hChevron3"/>
    <dgm:cxn modelId="{A779ED23-A68F-4D37-989C-C51BA87AC81E}" type="presParOf" srcId="{730A88F3-B66E-431B-889D-84A1BA045037}" destId="{A8979186-23E5-446F-A537-86946763CA92}" srcOrd="3" destOrd="0" presId="urn:microsoft.com/office/officeart/2005/8/layout/hChevron3"/>
    <dgm:cxn modelId="{75725D5F-AD61-41F5-A876-5F7EDB2B4CE0}" type="presParOf" srcId="{730A88F3-B66E-431B-889D-84A1BA045037}" destId="{BB2D9552-0659-415B-BC69-A59FE5A49F0A}" srcOrd="4" destOrd="0" presId="urn:microsoft.com/office/officeart/2005/8/layout/hChevron3"/>
    <dgm:cxn modelId="{0C666B99-5D39-4710-B91D-B694E698F3F1}" type="presParOf" srcId="{730A88F3-B66E-431B-889D-84A1BA045037}" destId="{D3550E02-0E64-40B0-B2C3-1A038A2D0B82}" srcOrd="5" destOrd="0" presId="urn:microsoft.com/office/officeart/2005/8/layout/hChevron3"/>
    <dgm:cxn modelId="{48C5B717-F02A-4277-BE95-77348E87BB82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44DA67F3-BA07-42F8-9D29-960C18A89A9F}" type="presOf" srcId="{8C1C77DF-D90B-4CB3-A624-3D2F5FD67C56}" destId="{BB2D9552-0659-415B-BC69-A59FE5A49F0A}" srcOrd="0" destOrd="0" presId="urn:microsoft.com/office/officeart/2005/8/layout/hChevron3"/>
    <dgm:cxn modelId="{D03C6410-3B63-4DA0-A0B0-9D89A4D08A4E}" type="presOf" srcId="{BD3D69EC-0FBB-4F4A-83E4-28660A9019DB}" destId="{730A88F3-B66E-431B-889D-84A1BA045037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BD430D17-213C-4BC0-A005-9D801C11FE68}" type="presOf" srcId="{0161ABA5-0F26-44B4-BEB4-5D4A6D7856C7}" destId="{E6C58E02-F52B-415F-A559-C463DAC8D838}" srcOrd="0" destOrd="0" presId="urn:microsoft.com/office/officeart/2005/8/layout/hChevron3"/>
    <dgm:cxn modelId="{ABA67967-0707-4C03-87A5-F81529AB40F4}" type="presOf" srcId="{F7AAA185-C579-48FE-B9D5-3AB15150FCBF}" destId="{4F4B57D6-1847-40A3-BAAE-DDED200EE0DC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3F06B9B2-7985-4799-8B52-64B6250A29F0}" type="presOf" srcId="{FCFFA419-23E9-4E08-9180-239330BA84CA}" destId="{8F1C6FA2-CD61-43DE-AF2F-17BAA10BE28F}" srcOrd="0" destOrd="0" presId="urn:microsoft.com/office/officeart/2005/8/layout/hChevron3"/>
    <dgm:cxn modelId="{DE444211-368A-40E2-8F5F-3821E22A3ECA}" type="presParOf" srcId="{730A88F3-B66E-431B-889D-84A1BA045037}" destId="{4F4B57D6-1847-40A3-BAAE-DDED200EE0DC}" srcOrd="0" destOrd="0" presId="urn:microsoft.com/office/officeart/2005/8/layout/hChevron3"/>
    <dgm:cxn modelId="{14036656-BF6B-41C3-86CF-5CA0C9262295}" type="presParOf" srcId="{730A88F3-B66E-431B-889D-84A1BA045037}" destId="{C81BF5A9-5955-49B4-8B79-84E43972367A}" srcOrd="1" destOrd="0" presId="urn:microsoft.com/office/officeart/2005/8/layout/hChevron3"/>
    <dgm:cxn modelId="{1F8BA5F2-1AEE-459C-AE8E-D03E75B625C3}" type="presParOf" srcId="{730A88F3-B66E-431B-889D-84A1BA045037}" destId="{8F1C6FA2-CD61-43DE-AF2F-17BAA10BE28F}" srcOrd="2" destOrd="0" presId="urn:microsoft.com/office/officeart/2005/8/layout/hChevron3"/>
    <dgm:cxn modelId="{828B1331-371C-469B-8FA7-2B976C20EBF0}" type="presParOf" srcId="{730A88F3-B66E-431B-889D-84A1BA045037}" destId="{A8979186-23E5-446F-A537-86946763CA92}" srcOrd="3" destOrd="0" presId="urn:microsoft.com/office/officeart/2005/8/layout/hChevron3"/>
    <dgm:cxn modelId="{FB37DC62-1269-42B1-B965-CADC0DADBAE4}" type="presParOf" srcId="{730A88F3-B66E-431B-889D-84A1BA045037}" destId="{BB2D9552-0659-415B-BC69-A59FE5A49F0A}" srcOrd="4" destOrd="0" presId="urn:microsoft.com/office/officeart/2005/8/layout/hChevron3"/>
    <dgm:cxn modelId="{3D77707E-D634-440C-89CC-BF57B9DEB4E3}" type="presParOf" srcId="{730A88F3-B66E-431B-889D-84A1BA045037}" destId="{D3550E02-0E64-40B0-B2C3-1A038A2D0B82}" srcOrd="5" destOrd="0" presId="urn:microsoft.com/office/officeart/2005/8/layout/hChevron3"/>
    <dgm:cxn modelId="{9AD4AFB7-52B8-4775-B425-81F729527893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73177288-D1A1-49F5-AF11-77032DA92878}" type="presOf" srcId="{F7AAA185-C579-48FE-B9D5-3AB15150FCBF}" destId="{4F4B57D6-1847-40A3-BAAE-DDED200EE0DC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AD2732B2-C5CB-4D32-BEED-C9EB70945859}" type="presOf" srcId="{8C1C77DF-D90B-4CB3-A624-3D2F5FD67C56}" destId="{BB2D9552-0659-415B-BC69-A59FE5A49F0A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92C7CEE6-9602-4010-984C-8E48185F6D6F}" type="presOf" srcId="{BD3D69EC-0FBB-4F4A-83E4-28660A9019DB}" destId="{730A88F3-B66E-431B-889D-84A1BA045037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63865C54-A8CE-4D06-B816-ECBF9B38A3E7}" type="presOf" srcId="{FCFFA419-23E9-4E08-9180-239330BA84CA}" destId="{8F1C6FA2-CD61-43DE-AF2F-17BAA10BE28F}" srcOrd="0" destOrd="0" presId="urn:microsoft.com/office/officeart/2005/8/layout/hChevron3"/>
    <dgm:cxn modelId="{604D18F4-6BD0-4959-9D7D-CC909F83D66D}" type="presOf" srcId="{0161ABA5-0F26-44B4-BEB4-5D4A6D7856C7}" destId="{E6C58E02-F52B-415F-A559-C463DAC8D838}" srcOrd="0" destOrd="0" presId="urn:microsoft.com/office/officeart/2005/8/layout/hChevron3"/>
    <dgm:cxn modelId="{1C8C1523-B62F-4830-B3D0-867BB187C70F}" type="presParOf" srcId="{730A88F3-B66E-431B-889D-84A1BA045037}" destId="{4F4B57D6-1847-40A3-BAAE-DDED200EE0DC}" srcOrd="0" destOrd="0" presId="urn:microsoft.com/office/officeart/2005/8/layout/hChevron3"/>
    <dgm:cxn modelId="{0635E720-78A6-403D-ADB4-AD0FA9539F86}" type="presParOf" srcId="{730A88F3-B66E-431B-889D-84A1BA045037}" destId="{C81BF5A9-5955-49B4-8B79-84E43972367A}" srcOrd="1" destOrd="0" presId="urn:microsoft.com/office/officeart/2005/8/layout/hChevron3"/>
    <dgm:cxn modelId="{6D13625F-E5E4-4FA6-8A80-7048034863AA}" type="presParOf" srcId="{730A88F3-B66E-431B-889D-84A1BA045037}" destId="{8F1C6FA2-CD61-43DE-AF2F-17BAA10BE28F}" srcOrd="2" destOrd="0" presId="urn:microsoft.com/office/officeart/2005/8/layout/hChevron3"/>
    <dgm:cxn modelId="{16AD63A5-A823-4216-A9A6-ED72BDD45039}" type="presParOf" srcId="{730A88F3-B66E-431B-889D-84A1BA045037}" destId="{A8979186-23E5-446F-A537-86946763CA92}" srcOrd="3" destOrd="0" presId="urn:microsoft.com/office/officeart/2005/8/layout/hChevron3"/>
    <dgm:cxn modelId="{E8A0E653-08DC-4128-9164-2882087E3698}" type="presParOf" srcId="{730A88F3-B66E-431B-889D-84A1BA045037}" destId="{BB2D9552-0659-415B-BC69-A59FE5A49F0A}" srcOrd="4" destOrd="0" presId="urn:microsoft.com/office/officeart/2005/8/layout/hChevron3"/>
    <dgm:cxn modelId="{5372E96C-CA1C-4257-B046-AF49D1D5A2FD}" type="presParOf" srcId="{730A88F3-B66E-431B-889D-84A1BA045037}" destId="{D3550E02-0E64-40B0-B2C3-1A038A2D0B82}" srcOrd="5" destOrd="0" presId="urn:microsoft.com/office/officeart/2005/8/layout/hChevron3"/>
    <dgm:cxn modelId="{7CA1CB7B-5D8A-4CBB-BFA0-9EC379F61A9D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BF661DF-7AAF-4013-BE25-F02C12FF98D4}" type="presOf" srcId="{BD3D69EC-0FBB-4F4A-83E4-28660A9019DB}" destId="{730A88F3-B66E-431B-889D-84A1BA045037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4FC5D3EF-ECD2-4CD9-81CE-1E2A373A5265}" type="presOf" srcId="{0161ABA5-0F26-44B4-BEB4-5D4A6D7856C7}" destId="{E6C58E02-F52B-415F-A559-C463DAC8D838}" srcOrd="0" destOrd="0" presId="urn:microsoft.com/office/officeart/2005/8/layout/hChevron3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40DBD137-5FC3-45E0-96EA-9747E4B6914E}" type="presOf" srcId="{FCFFA419-23E9-4E08-9180-239330BA84CA}" destId="{8F1C6FA2-CD61-43DE-AF2F-17BAA10BE28F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9DB6C37E-F5C5-4D2E-B112-D7F3B77146B1}" type="presOf" srcId="{F7AAA185-C579-48FE-B9D5-3AB15150FCBF}" destId="{4F4B57D6-1847-40A3-BAAE-DDED200EE0DC}" srcOrd="0" destOrd="0" presId="urn:microsoft.com/office/officeart/2005/8/layout/hChevron3"/>
    <dgm:cxn modelId="{37F3A0B0-8F38-4EBC-A55E-DC83B03FA97A}" type="presOf" srcId="{8C1C77DF-D90B-4CB3-A624-3D2F5FD67C56}" destId="{BB2D9552-0659-415B-BC69-A59FE5A49F0A}" srcOrd="0" destOrd="0" presId="urn:microsoft.com/office/officeart/2005/8/layout/hChevron3"/>
    <dgm:cxn modelId="{3C4BC823-21AB-478C-955D-98CDC14B9DB7}" type="presParOf" srcId="{730A88F3-B66E-431B-889D-84A1BA045037}" destId="{4F4B57D6-1847-40A3-BAAE-DDED200EE0DC}" srcOrd="0" destOrd="0" presId="urn:microsoft.com/office/officeart/2005/8/layout/hChevron3"/>
    <dgm:cxn modelId="{2BA51539-77CD-4940-8255-C35C9771A8E5}" type="presParOf" srcId="{730A88F3-B66E-431B-889D-84A1BA045037}" destId="{C81BF5A9-5955-49B4-8B79-84E43972367A}" srcOrd="1" destOrd="0" presId="urn:microsoft.com/office/officeart/2005/8/layout/hChevron3"/>
    <dgm:cxn modelId="{1A571AF9-5536-4175-A3CF-343AE1786D53}" type="presParOf" srcId="{730A88F3-B66E-431B-889D-84A1BA045037}" destId="{8F1C6FA2-CD61-43DE-AF2F-17BAA10BE28F}" srcOrd="2" destOrd="0" presId="urn:microsoft.com/office/officeart/2005/8/layout/hChevron3"/>
    <dgm:cxn modelId="{12154CBF-FA0E-4583-8867-015A317F779B}" type="presParOf" srcId="{730A88F3-B66E-431B-889D-84A1BA045037}" destId="{A8979186-23E5-446F-A537-86946763CA92}" srcOrd="3" destOrd="0" presId="urn:microsoft.com/office/officeart/2005/8/layout/hChevron3"/>
    <dgm:cxn modelId="{3C3959CE-1D8F-46E3-A851-AD99F1A6178D}" type="presParOf" srcId="{730A88F3-B66E-431B-889D-84A1BA045037}" destId="{BB2D9552-0659-415B-BC69-A59FE5A49F0A}" srcOrd="4" destOrd="0" presId="urn:microsoft.com/office/officeart/2005/8/layout/hChevron3"/>
    <dgm:cxn modelId="{14031DB5-628B-47F5-B5C0-9070911C5DFE}" type="presParOf" srcId="{730A88F3-B66E-431B-889D-84A1BA045037}" destId="{D3550E02-0E64-40B0-B2C3-1A038A2D0B82}" srcOrd="5" destOrd="0" presId="urn:microsoft.com/office/officeart/2005/8/layout/hChevron3"/>
    <dgm:cxn modelId="{C4A3E7D5-A7AF-4F60-A168-3C4561911232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3D69EC-0FBB-4F4A-83E4-28660A9019DB}" type="doc">
      <dgm:prSet loTypeId="urn:microsoft.com/office/officeart/2005/8/layout/hChevron3" loCatId="process" qsTypeId="urn:microsoft.com/office/officeart/2005/8/quickstyle/3d1" qsCatId="3D" csTypeId="urn:microsoft.com/office/officeart/2005/8/colors/accent4_5" csCatId="accent4" phldr="1"/>
      <dgm:spPr/>
    </dgm:pt>
    <dgm:pt modelId="{F7AAA185-C579-48FE-B9D5-3AB15150FCBF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組織計畫與宣導</a:t>
          </a:r>
        </a:p>
      </dgm:t>
    </dgm:pt>
    <dgm:pt modelId="{FDE4F625-77DF-44EC-855A-4D7E70C8FB15}" type="par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E6B01767-147E-418C-BE48-564A2D9786D6}" type="sibTrans" cxnId="{EC913F25-15A4-47CD-B909-A2EF2A4C8F58}">
      <dgm:prSet/>
      <dgm:spPr/>
      <dgm:t>
        <a:bodyPr/>
        <a:lstStyle/>
        <a:p>
          <a:endParaRPr lang="zh-TW" altLang="en-US"/>
        </a:p>
      </dgm:t>
    </dgm:pt>
    <dgm:pt modelId="{FCFFA419-23E9-4E08-9180-239330BA84CA}">
      <dgm:prSet phldrT="[文字]"/>
      <dgm:spPr/>
      <dgm:t>
        <a:bodyPr/>
        <a:lstStyle/>
        <a:p>
          <a:r>
            <a:rPr lang="zh-TW" altLang="en-US" dirty="0"/>
            <a:t>教學與活動</a:t>
          </a:r>
        </a:p>
      </dgm:t>
    </dgm:pt>
    <dgm:pt modelId="{341D86CE-92AD-4636-ABC5-146CC6C6CD85}" type="par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9AD3775C-8F60-4CCE-9C7A-206860F37014}" type="sibTrans" cxnId="{C52D1FE4-92C9-479C-B02E-EA22CC9A3755}">
      <dgm:prSet/>
      <dgm:spPr/>
      <dgm:t>
        <a:bodyPr/>
        <a:lstStyle/>
        <a:p>
          <a:endParaRPr lang="zh-TW" altLang="en-US"/>
        </a:p>
      </dgm:t>
    </dgm:pt>
    <dgm:pt modelId="{8C1C77DF-D90B-4CB3-A624-3D2F5FD67C56}">
      <dgm:prSet phldrT="[文字]"/>
      <dgm:spPr/>
      <dgm:t>
        <a:bodyPr/>
        <a:lstStyle/>
        <a:p>
          <a:r>
            <a:rPr lang="zh-TW" altLang="en-US" dirty="0"/>
            <a:t>交通安全與輔導</a:t>
          </a:r>
        </a:p>
      </dgm:t>
    </dgm:pt>
    <dgm:pt modelId="{2071E27F-4C9A-40C5-87EF-FE29FE9E0668}" type="par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F08B5D20-F1E5-4F19-B7A8-47777EA88D40}" type="sibTrans" cxnId="{F260E0DB-7F81-4621-9A55-82B3218EB533}">
      <dgm:prSet/>
      <dgm:spPr/>
      <dgm:t>
        <a:bodyPr/>
        <a:lstStyle/>
        <a:p>
          <a:endParaRPr lang="zh-TW" altLang="en-US"/>
        </a:p>
      </dgm:t>
    </dgm:pt>
    <dgm:pt modelId="{0161ABA5-0F26-44B4-BEB4-5D4A6D7856C7}">
      <dgm:prSet phldrT="[文字]"/>
      <dgm:spPr/>
      <dgm:t>
        <a:bodyPr/>
        <a:lstStyle/>
        <a:p>
          <a:r>
            <a:rPr lang="zh-TW" altLang="en-US" dirty="0"/>
            <a:t>創新與重大成效</a:t>
          </a:r>
        </a:p>
      </dgm:t>
    </dgm:pt>
    <dgm:pt modelId="{58780C1F-F988-4A14-9AB2-8894FAC1A473}" type="par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F45FB6DE-7797-4CCA-AACC-3F34C6E15A94}" type="sibTrans" cxnId="{6E5B23BD-624B-44B9-B564-5955BFD5404D}">
      <dgm:prSet/>
      <dgm:spPr/>
      <dgm:t>
        <a:bodyPr/>
        <a:lstStyle/>
        <a:p>
          <a:endParaRPr lang="zh-TW" altLang="en-US"/>
        </a:p>
      </dgm:t>
    </dgm:pt>
    <dgm:pt modelId="{730A88F3-B66E-431B-889D-84A1BA045037}" type="pres">
      <dgm:prSet presAssocID="{BD3D69EC-0FBB-4F4A-83E4-28660A9019DB}" presName="Name0" presStyleCnt="0">
        <dgm:presLayoutVars>
          <dgm:dir/>
          <dgm:resizeHandles val="exact"/>
        </dgm:presLayoutVars>
      </dgm:prSet>
      <dgm:spPr/>
    </dgm:pt>
    <dgm:pt modelId="{4F4B57D6-1847-40A3-BAAE-DDED200EE0DC}" type="pres">
      <dgm:prSet presAssocID="{F7AAA185-C579-48FE-B9D5-3AB15150FCBF}" presName="parTxOnly" presStyleLbl="node1" presStyleIdx="0" presStyleCnt="4" custLinFactNeighborX="-25372" custLinFactNeighborY="4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1BF5A9-5955-49B4-8B79-84E43972367A}" type="pres">
      <dgm:prSet presAssocID="{E6B01767-147E-418C-BE48-564A2D9786D6}" presName="parSpace" presStyleCnt="0"/>
      <dgm:spPr/>
    </dgm:pt>
    <dgm:pt modelId="{8F1C6FA2-CD61-43DE-AF2F-17BAA10BE28F}" type="pres">
      <dgm:prSet presAssocID="{FCFFA419-23E9-4E08-9180-239330BA84C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79186-23E5-446F-A537-86946763CA92}" type="pres">
      <dgm:prSet presAssocID="{9AD3775C-8F60-4CCE-9C7A-206860F37014}" presName="parSpace" presStyleCnt="0"/>
      <dgm:spPr/>
    </dgm:pt>
    <dgm:pt modelId="{BB2D9552-0659-415B-BC69-A59FE5A49F0A}" type="pres">
      <dgm:prSet presAssocID="{8C1C77DF-D90B-4CB3-A624-3D2F5FD67C5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550E02-0E64-40B0-B2C3-1A038A2D0B82}" type="pres">
      <dgm:prSet presAssocID="{F08B5D20-F1E5-4F19-B7A8-47777EA88D40}" presName="parSpace" presStyleCnt="0"/>
      <dgm:spPr/>
    </dgm:pt>
    <dgm:pt modelId="{E6C58E02-F52B-415F-A559-C463DAC8D838}" type="pres">
      <dgm:prSet presAssocID="{0161ABA5-0F26-44B4-BEB4-5D4A6D7856C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F9EC129-71A3-4306-B2FB-A7FA58FC4FC5}" type="presOf" srcId="{BD3D69EC-0FBB-4F4A-83E4-28660A9019DB}" destId="{730A88F3-B66E-431B-889D-84A1BA045037}" srcOrd="0" destOrd="0" presId="urn:microsoft.com/office/officeart/2005/8/layout/hChevron3"/>
    <dgm:cxn modelId="{A8D878D4-4C85-44A2-8BA3-88A436CAD814}" type="presOf" srcId="{FCFFA419-23E9-4E08-9180-239330BA84CA}" destId="{8F1C6FA2-CD61-43DE-AF2F-17BAA10BE28F}" srcOrd="0" destOrd="0" presId="urn:microsoft.com/office/officeart/2005/8/layout/hChevron3"/>
    <dgm:cxn modelId="{C52D1FE4-92C9-479C-B02E-EA22CC9A3755}" srcId="{BD3D69EC-0FBB-4F4A-83E4-28660A9019DB}" destId="{FCFFA419-23E9-4E08-9180-239330BA84CA}" srcOrd="1" destOrd="0" parTransId="{341D86CE-92AD-4636-ABC5-146CC6C6CD85}" sibTransId="{9AD3775C-8F60-4CCE-9C7A-206860F37014}"/>
    <dgm:cxn modelId="{3EBF5F1A-FD20-4470-A1E7-0953EDBC394A}" type="presOf" srcId="{0161ABA5-0F26-44B4-BEB4-5D4A6D7856C7}" destId="{E6C58E02-F52B-415F-A559-C463DAC8D838}" srcOrd="0" destOrd="0" presId="urn:microsoft.com/office/officeart/2005/8/layout/hChevron3"/>
    <dgm:cxn modelId="{EC913F25-15A4-47CD-B909-A2EF2A4C8F58}" srcId="{BD3D69EC-0FBB-4F4A-83E4-28660A9019DB}" destId="{F7AAA185-C579-48FE-B9D5-3AB15150FCBF}" srcOrd="0" destOrd="0" parTransId="{FDE4F625-77DF-44EC-855A-4D7E70C8FB15}" sibTransId="{E6B01767-147E-418C-BE48-564A2D9786D6}"/>
    <dgm:cxn modelId="{F260E0DB-7F81-4621-9A55-82B3218EB533}" srcId="{BD3D69EC-0FBB-4F4A-83E4-28660A9019DB}" destId="{8C1C77DF-D90B-4CB3-A624-3D2F5FD67C56}" srcOrd="2" destOrd="0" parTransId="{2071E27F-4C9A-40C5-87EF-FE29FE9E0668}" sibTransId="{F08B5D20-F1E5-4F19-B7A8-47777EA88D40}"/>
    <dgm:cxn modelId="{60703CFC-17DA-469F-A066-5A4101161757}" type="presOf" srcId="{8C1C77DF-D90B-4CB3-A624-3D2F5FD67C56}" destId="{BB2D9552-0659-415B-BC69-A59FE5A49F0A}" srcOrd="0" destOrd="0" presId="urn:microsoft.com/office/officeart/2005/8/layout/hChevron3"/>
    <dgm:cxn modelId="{6E5B23BD-624B-44B9-B564-5955BFD5404D}" srcId="{BD3D69EC-0FBB-4F4A-83E4-28660A9019DB}" destId="{0161ABA5-0F26-44B4-BEB4-5D4A6D7856C7}" srcOrd="3" destOrd="0" parTransId="{58780C1F-F988-4A14-9AB2-8894FAC1A473}" sibTransId="{F45FB6DE-7797-4CCA-AACC-3F34C6E15A94}"/>
    <dgm:cxn modelId="{309C545B-26D5-4364-8116-D5EDADE23B30}" type="presOf" srcId="{F7AAA185-C579-48FE-B9D5-3AB15150FCBF}" destId="{4F4B57D6-1847-40A3-BAAE-DDED200EE0DC}" srcOrd="0" destOrd="0" presId="urn:microsoft.com/office/officeart/2005/8/layout/hChevron3"/>
    <dgm:cxn modelId="{5E9DAAEF-5971-4D17-960E-557766983515}" type="presParOf" srcId="{730A88F3-B66E-431B-889D-84A1BA045037}" destId="{4F4B57D6-1847-40A3-BAAE-DDED200EE0DC}" srcOrd="0" destOrd="0" presId="urn:microsoft.com/office/officeart/2005/8/layout/hChevron3"/>
    <dgm:cxn modelId="{B53541F4-92F8-4613-A436-87C6FA540123}" type="presParOf" srcId="{730A88F3-B66E-431B-889D-84A1BA045037}" destId="{C81BF5A9-5955-49B4-8B79-84E43972367A}" srcOrd="1" destOrd="0" presId="urn:microsoft.com/office/officeart/2005/8/layout/hChevron3"/>
    <dgm:cxn modelId="{1E355336-50A2-4D58-AA19-52E8B2476764}" type="presParOf" srcId="{730A88F3-B66E-431B-889D-84A1BA045037}" destId="{8F1C6FA2-CD61-43DE-AF2F-17BAA10BE28F}" srcOrd="2" destOrd="0" presId="urn:microsoft.com/office/officeart/2005/8/layout/hChevron3"/>
    <dgm:cxn modelId="{AE0C8F50-4CB4-494E-8503-71CF5F0CE5E8}" type="presParOf" srcId="{730A88F3-B66E-431B-889D-84A1BA045037}" destId="{A8979186-23E5-446F-A537-86946763CA92}" srcOrd="3" destOrd="0" presId="urn:microsoft.com/office/officeart/2005/8/layout/hChevron3"/>
    <dgm:cxn modelId="{A7C9D63A-0F30-4E30-AAB6-3664901EB2A2}" type="presParOf" srcId="{730A88F3-B66E-431B-889D-84A1BA045037}" destId="{BB2D9552-0659-415B-BC69-A59FE5A49F0A}" srcOrd="4" destOrd="0" presId="urn:microsoft.com/office/officeart/2005/8/layout/hChevron3"/>
    <dgm:cxn modelId="{42C9042F-1D41-40D2-8A9A-A16CFA1C042B}" type="presParOf" srcId="{730A88F3-B66E-431B-889D-84A1BA045037}" destId="{D3550E02-0E64-40B0-B2C3-1A038A2D0B82}" srcOrd="5" destOrd="0" presId="urn:microsoft.com/office/officeart/2005/8/layout/hChevron3"/>
    <dgm:cxn modelId="{D2917A5B-7F40-4910-9DF2-33426A58E0CE}" type="presParOf" srcId="{730A88F3-B66E-431B-889D-84A1BA045037}" destId="{E6C58E02-F52B-415F-A559-C463DAC8D83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bg1"/>
              </a:solidFill>
            </a:rPr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B57D6-1847-40A3-BAAE-DDED200EE0DC}">
      <dsp:nvSpPr>
        <dsp:cNvPr id="0" name=""/>
        <dsp:cNvSpPr/>
      </dsp:nvSpPr>
      <dsp:spPr>
        <a:xfrm>
          <a:off x="0" y="0"/>
          <a:ext cx="1876444" cy="382177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>
              <a:solidFill>
                <a:schemeClr val="tx1"/>
              </a:solidFill>
            </a:rPr>
            <a:t>組織計畫與宣導</a:t>
          </a:r>
        </a:p>
      </dsp:txBody>
      <dsp:txXfrm>
        <a:off x="0" y="0"/>
        <a:ext cx="1780900" cy="382177"/>
      </dsp:txXfrm>
    </dsp:sp>
    <dsp:sp modelId="{8F1C6FA2-CD61-43DE-AF2F-17BAA10BE28F}">
      <dsp:nvSpPr>
        <dsp:cNvPr id="0" name=""/>
        <dsp:cNvSpPr/>
      </dsp:nvSpPr>
      <dsp:spPr>
        <a:xfrm>
          <a:off x="1503025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教學與活動</a:t>
          </a:r>
        </a:p>
      </dsp:txBody>
      <dsp:txXfrm>
        <a:off x="1694114" y="0"/>
        <a:ext cx="1494267" cy="382177"/>
      </dsp:txXfrm>
    </dsp:sp>
    <dsp:sp modelId="{BB2D9552-0659-415B-BC69-A59FE5A49F0A}">
      <dsp:nvSpPr>
        <dsp:cNvPr id="0" name=""/>
        <dsp:cNvSpPr/>
      </dsp:nvSpPr>
      <dsp:spPr>
        <a:xfrm>
          <a:off x="3004181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交通安全與輔導</a:t>
          </a:r>
        </a:p>
      </dsp:txBody>
      <dsp:txXfrm>
        <a:off x="3195270" y="0"/>
        <a:ext cx="1494267" cy="382177"/>
      </dsp:txXfrm>
    </dsp:sp>
    <dsp:sp modelId="{E6C58E02-F52B-415F-A559-C463DAC8D838}">
      <dsp:nvSpPr>
        <dsp:cNvPr id="0" name=""/>
        <dsp:cNvSpPr/>
      </dsp:nvSpPr>
      <dsp:spPr>
        <a:xfrm>
          <a:off x="4505337" y="0"/>
          <a:ext cx="1876444" cy="382177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創新與重大成效</a:t>
          </a:r>
        </a:p>
      </dsp:txBody>
      <dsp:txXfrm>
        <a:off x="4696426" y="0"/>
        <a:ext cx="1494267" cy="382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3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181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79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5DDD8-1ECD-409E-8538-2F1E746E1F6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"/>
            <a:ext cx="9144000" cy="51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4012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"/>
            <a:ext cx="9144000" cy="51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64281"/>
      </p:ext>
    </p:extLst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"/>
            <a:ext cx="9144000" cy="51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0655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301025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68833"/>
      </p:ext>
    </p:extLst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5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6" r:id="rId2"/>
    <p:sldLayoutId id="2147483720" r:id="rId3"/>
    <p:sldLayoutId id="2147483718" r:id="rId4"/>
    <p:sldLayoutId id="2147483719" r:id="rId5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diagramData" Target="../diagrams/data9.xm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9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diagramData" Target="../diagrams/data10.xml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0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diagramData" Target="../diagrams/data11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2.png"/><Relationship Id="rId7" Type="http://schemas.openxmlformats.org/officeDocument/2006/relationships/diagramData" Target="../diagrams/data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2.png"/><Relationship Id="rId7" Type="http://schemas.openxmlformats.org/officeDocument/2006/relationships/diagramData" Target="../diagrams/data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image" Target="../media/image2.png"/><Relationship Id="rId7" Type="http://schemas.openxmlformats.org/officeDocument/2006/relationships/diagramData" Target="../diagrams/data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4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diagramData" Target="../diagrams/data15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5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5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diagramData" Target="../diagrams/data16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6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6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diagramData" Target="../diagrams/data17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7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7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36.jpeg"/><Relationship Id="rId3" Type="http://schemas.openxmlformats.org/officeDocument/2006/relationships/image" Target="../media/image35.jpeg"/><Relationship Id="rId7" Type="http://schemas.openxmlformats.org/officeDocument/2006/relationships/image" Target="../media/image5.png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18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18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18.xml"/><Relationship Id="rId1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diagramData" Target="../diagrams/data19.xml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9.xml"/><Relationship Id="rId5" Type="http://schemas.openxmlformats.org/officeDocument/2006/relationships/image" Target="../media/image4.png"/><Relationship Id="rId15" Type="http://schemas.openxmlformats.org/officeDocument/2006/relationships/image" Target="../media/image41.jpeg"/><Relationship Id="rId10" Type="http://schemas.openxmlformats.org/officeDocument/2006/relationships/diagramColors" Target="../diagrams/colors19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9.xml"/><Relationship Id="rId1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image" Target="../media/image2.png"/><Relationship Id="rId7" Type="http://schemas.openxmlformats.org/officeDocument/2006/relationships/diagramData" Target="../diagrams/data20.xml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0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0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diagramData" Target="../diagrams/data21.xml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1.xml"/><Relationship Id="rId5" Type="http://schemas.openxmlformats.org/officeDocument/2006/relationships/image" Target="../media/image4.png"/><Relationship Id="rId15" Type="http://schemas.openxmlformats.org/officeDocument/2006/relationships/image" Target="../media/image46.jpeg"/><Relationship Id="rId10" Type="http://schemas.openxmlformats.org/officeDocument/2006/relationships/diagramColors" Target="../diagrams/colors2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1.xml"/><Relationship Id="rId1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diagramData" Target="../diagrams/data22.xml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diagramData" Target="../diagrams/data23.xm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3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3.xml"/><Relationship Id="rId1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13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diagramData" Target="../diagrams/data24.xml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4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13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diagramData" Target="../diagrams/data25.xml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5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5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image" Target="../media/image58.jpeg"/><Relationship Id="rId3" Type="http://schemas.openxmlformats.org/officeDocument/2006/relationships/image" Target="../media/image2.png"/><Relationship Id="rId7" Type="http://schemas.openxmlformats.org/officeDocument/2006/relationships/diagramData" Target="../diagrams/data26.xml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6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6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13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diagramData" Target="../diagrams/data27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7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7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image" Target="../media/image2.png"/><Relationship Id="rId7" Type="http://schemas.openxmlformats.org/officeDocument/2006/relationships/diagramData" Target="../diagrams/data28.xml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8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8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diagramData" Target="../diagrams/data2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9.xml"/><Relationship Id="rId13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diagramData" Target="../diagrams/data29.xml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29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9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image" Target="../media/image2.png"/><Relationship Id="rId7" Type="http://schemas.openxmlformats.org/officeDocument/2006/relationships/diagramData" Target="../diagrams/data30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0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0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3" Type="http://schemas.openxmlformats.org/officeDocument/2006/relationships/image" Target="../media/image2.png"/><Relationship Id="rId7" Type="http://schemas.openxmlformats.org/officeDocument/2006/relationships/diagramData" Target="../diagrams/data31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2.xml"/><Relationship Id="rId13" Type="http://schemas.openxmlformats.org/officeDocument/2006/relationships/image" Target="../media/image67.jpeg"/><Relationship Id="rId3" Type="http://schemas.openxmlformats.org/officeDocument/2006/relationships/image" Target="../media/image2.png"/><Relationship Id="rId7" Type="http://schemas.openxmlformats.org/officeDocument/2006/relationships/diagramData" Target="../diagrams/data32.xml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2.xml"/><Relationship Id="rId1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3" Type="http://schemas.openxmlformats.org/officeDocument/2006/relationships/image" Target="../media/image2.png"/><Relationship Id="rId7" Type="http://schemas.openxmlformats.org/officeDocument/2006/relationships/diagramData" Target="../diagrams/data33.xml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3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13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diagramData" Target="../diagrams/data34.xml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4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5.xml"/><Relationship Id="rId13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diagramData" Target="../diagrams/data35.xm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5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5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6.xml"/><Relationship Id="rId3" Type="http://schemas.openxmlformats.org/officeDocument/2006/relationships/image" Target="../media/image2.png"/><Relationship Id="rId7" Type="http://schemas.openxmlformats.org/officeDocument/2006/relationships/diagramData" Target="../diagrams/data36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6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6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7.xml"/><Relationship Id="rId13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diagramData" Target="../diagrams/data37.xml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7.xml"/><Relationship Id="rId5" Type="http://schemas.openxmlformats.org/officeDocument/2006/relationships/image" Target="../media/image4.png"/><Relationship Id="rId15" Type="http://schemas.openxmlformats.org/officeDocument/2006/relationships/image" Target="../media/image78.jpeg"/><Relationship Id="rId10" Type="http://schemas.openxmlformats.org/officeDocument/2006/relationships/diagramColors" Target="../diagrams/colors37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7.xml"/><Relationship Id="rId1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8.xml"/><Relationship Id="rId13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diagramData" Target="../diagrams/data38.xml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8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8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diagramData" Target="../diagrams/data3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9.xml"/><Relationship Id="rId13" Type="http://schemas.openxmlformats.org/officeDocument/2006/relationships/image" Target="../media/image82.jpeg"/><Relationship Id="rId3" Type="http://schemas.openxmlformats.org/officeDocument/2006/relationships/image" Target="../media/image2.png"/><Relationship Id="rId7" Type="http://schemas.openxmlformats.org/officeDocument/2006/relationships/diagramData" Target="../diagrams/data39.xml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39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9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3" Type="http://schemas.openxmlformats.org/officeDocument/2006/relationships/image" Target="../media/image2.png"/><Relationship Id="rId7" Type="http://schemas.openxmlformats.org/officeDocument/2006/relationships/diagramData" Target="../diagrams/data40.xml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40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0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1.xml"/><Relationship Id="rId13" Type="http://schemas.openxmlformats.org/officeDocument/2006/relationships/image" Target="../media/image85.jpeg"/><Relationship Id="rId3" Type="http://schemas.openxmlformats.org/officeDocument/2006/relationships/image" Target="../media/image2.png"/><Relationship Id="rId7" Type="http://schemas.openxmlformats.org/officeDocument/2006/relationships/diagramData" Target="../diagrams/data41.xml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4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1.xml"/><Relationship Id="rId1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2.xml"/><Relationship Id="rId13" Type="http://schemas.openxmlformats.org/officeDocument/2006/relationships/image" Target="../media/image88.jpeg"/><Relationship Id="rId3" Type="http://schemas.openxmlformats.org/officeDocument/2006/relationships/image" Target="../media/image2.png"/><Relationship Id="rId7" Type="http://schemas.openxmlformats.org/officeDocument/2006/relationships/diagramData" Target="../diagrams/data42.xml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4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diagramData" Target="../diagrams/data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diagramData" Target="../diagrams/data5.xm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5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diagramData" Target="../diagrams/data6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6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2.png"/><Relationship Id="rId7" Type="http://schemas.openxmlformats.org/officeDocument/2006/relationships/diagramData" Target="../diagrams/data7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7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diagramData" Target="../diagrams/data8.xm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8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0274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3867150"/>
            <a:ext cx="1307241" cy="11619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22" name="圆角矩形 1"/>
          <p:cNvSpPr/>
          <p:nvPr/>
        </p:nvSpPr>
        <p:spPr>
          <a:xfrm>
            <a:off x="1929359" y="1447141"/>
            <a:ext cx="5003290" cy="2249217"/>
          </a:xfrm>
          <a:custGeom>
            <a:avLst/>
            <a:gdLst>
              <a:gd name="connsiteX0" fmla="*/ 0 w 1870912"/>
              <a:gd name="connsiteY0" fmla="*/ 154123 h 924718"/>
              <a:gd name="connsiteX1" fmla="*/ 154123 w 1870912"/>
              <a:gd name="connsiteY1" fmla="*/ 0 h 924718"/>
              <a:gd name="connsiteX2" fmla="*/ 1716789 w 1870912"/>
              <a:gd name="connsiteY2" fmla="*/ 0 h 924718"/>
              <a:gd name="connsiteX3" fmla="*/ 1870912 w 1870912"/>
              <a:gd name="connsiteY3" fmla="*/ 154123 h 924718"/>
              <a:gd name="connsiteX4" fmla="*/ 1870912 w 1870912"/>
              <a:gd name="connsiteY4" fmla="*/ 770595 h 924718"/>
              <a:gd name="connsiteX5" fmla="*/ 1716789 w 1870912"/>
              <a:gd name="connsiteY5" fmla="*/ 924718 h 924718"/>
              <a:gd name="connsiteX6" fmla="*/ 154123 w 1870912"/>
              <a:gd name="connsiteY6" fmla="*/ 924718 h 924718"/>
              <a:gd name="connsiteX7" fmla="*/ 0 w 1870912"/>
              <a:gd name="connsiteY7" fmla="*/ 770595 h 924718"/>
              <a:gd name="connsiteX8" fmla="*/ 0 w 1870912"/>
              <a:gd name="connsiteY8" fmla="*/ 154123 h 924718"/>
              <a:gd name="connsiteX0" fmla="*/ 0 w 1870912"/>
              <a:gd name="connsiteY0" fmla="*/ 154269 h 924864"/>
              <a:gd name="connsiteX1" fmla="*/ 154123 w 1870912"/>
              <a:gd name="connsiteY1" fmla="*/ 146 h 924864"/>
              <a:gd name="connsiteX2" fmla="*/ 1038101 w 1870912"/>
              <a:gd name="connsiteY2" fmla="*/ 93417 h 924864"/>
              <a:gd name="connsiteX3" fmla="*/ 1716789 w 1870912"/>
              <a:gd name="connsiteY3" fmla="*/ 146 h 924864"/>
              <a:gd name="connsiteX4" fmla="*/ 1870912 w 1870912"/>
              <a:gd name="connsiteY4" fmla="*/ 154269 h 924864"/>
              <a:gd name="connsiteX5" fmla="*/ 1870912 w 1870912"/>
              <a:gd name="connsiteY5" fmla="*/ 770741 h 924864"/>
              <a:gd name="connsiteX6" fmla="*/ 1716789 w 1870912"/>
              <a:gd name="connsiteY6" fmla="*/ 924864 h 924864"/>
              <a:gd name="connsiteX7" fmla="*/ 154123 w 1870912"/>
              <a:gd name="connsiteY7" fmla="*/ 924864 h 924864"/>
              <a:gd name="connsiteX8" fmla="*/ 0 w 1870912"/>
              <a:gd name="connsiteY8" fmla="*/ 770741 h 924864"/>
              <a:gd name="connsiteX9" fmla="*/ 0 w 1870912"/>
              <a:gd name="connsiteY9" fmla="*/ 154269 h 924864"/>
              <a:gd name="connsiteX0" fmla="*/ 0 w 1870912"/>
              <a:gd name="connsiteY0" fmla="*/ 154269 h 924864"/>
              <a:gd name="connsiteX1" fmla="*/ 154123 w 1870912"/>
              <a:gd name="connsiteY1" fmla="*/ 146 h 924864"/>
              <a:gd name="connsiteX2" fmla="*/ 1038101 w 1870912"/>
              <a:gd name="connsiteY2" fmla="*/ 93417 h 924864"/>
              <a:gd name="connsiteX3" fmla="*/ 1716789 w 1870912"/>
              <a:gd name="connsiteY3" fmla="*/ 146 h 924864"/>
              <a:gd name="connsiteX4" fmla="*/ 1870912 w 1870912"/>
              <a:gd name="connsiteY4" fmla="*/ 154269 h 924864"/>
              <a:gd name="connsiteX5" fmla="*/ 1870912 w 1870912"/>
              <a:gd name="connsiteY5" fmla="*/ 770741 h 924864"/>
              <a:gd name="connsiteX6" fmla="*/ 1716789 w 1870912"/>
              <a:gd name="connsiteY6" fmla="*/ 924864 h 924864"/>
              <a:gd name="connsiteX7" fmla="*/ 836221 w 1870912"/>
              <a:gd name="connsiteY7" fmla="*/ 794061 h 924864"/>
              <a:gd name="connsiteX8" fmla="*/ 154123 w 1870912"/>
              <a:gd name="connsiteY8" fmla="*/ 924864 h 924864"/>
              <a:gd name="connsiteX9" fmla="*/ 0 w 1870912"/>
              <a:gd name="connsiteY9" fmla="*/ 770741 h 924864"/>
              <a:gd name="connsiteX10" fmla="*/ 0 w 1870912"/>
              <a:gd name="connsiteY10" fmla="*/ 154269 h 924864"/>
              <a:gd name="connsiteX0" fmla="*/ 0 w 1870912"/>
              <a:gd name="connsiteY0" fmla="*/ 154269 h 924864"/>
              <a:gd name="connsiteX1" fmla="*/ 154123 w 1870912"/>
              <a:gd name="connsiteY1" fmla="*/ 146 h 924864"/>
              <a:gd name="connsiteX2" fmla="*/ 1038101 w 1870912"/>
              <a:gd name="connsiteY2" fmla="*/ 93417 h 924864"/>
              <a:gd name="connsiteX3" fmla="*/ 1716789 w 1870912"/>
              <a:gd name="connsiteY3" fmla="*/ 146 h 924864"/>
              <a:gd name="connsiteX4" fmla="*/ 1870912 w 1870912"/>
              <a:gd name="connsiteY4" fmla="*/ 154269 h 924864"/>
              <a:gd name="connsiteX5" fmla="*/ 1786247 w 1870912"/>
              <a:gd name="connsiteY5" fmla="*/ 473427 h 924864"/>
              <a:gd name="connsiteX6" fmla="*/ 1870912 w 1870912"/>
              <a:gd name="connsiteY6" fmla="*/ 770741 h 924864"/>
              <a:gd name="connsiteX7" fmla="*/ 1716789 w 1870912"/>
              <a:gd name="connsiteY7" fmla="*/ 924864 h 924864"/>
              <a:gd name="connsiteX8" fmla="*/ 836221 w 1870912"/>
              <a:gd name="connsiteY8" fmla="*/ 794061 h 924864"/>
              <a:gd name="connsiteX9" fmla="*/ 154123 w 1870912"/>
              <a:gd name="connsiteY9" fmla="*/ 924864 h 924864"/>
              <a:gd name="connsiteX10" fmla="*/ 0 w 1870912"/>
              <a:gd name="connsiteY10" fmla="*/ 770741 h 924864"/>
              <a:gd name="connsiteX11" fmla="*/ 0 w 1870912"/>
              <a:gd name="connsiteY11" fmla="*/ 154269 h 924864"/>
              <a:gd name="connsiteX0" fmla="*/ 0 w 1870912"/>
              <a:gd name="connsiteY0" fmla="*/ 154269 h 924864"/>
              <a:gd name="connsiteX1" fmla="*/ 154123 w 1870912"/>
              <a:gd name="connsiteY1" fmla="*/ 146 h 924864"/>
              <a:gd name="connsiteX2" fmla="*/ 1038101 w 1870912"/>
              <a:gd name="connsiteY2" fmla="*/ 93417 h 924864"/>
              <a:gd name="connsiteX3" fmla="*/ 1716789 w 1870912"/>
              <a:gd name="connsiteY3" fmla="*/ 146 h 924864"/>
              <a:gd name="connsiteX4" fmla="*/ 1870912 w 1870912"/>
              <a:gd name="connsiteY4" fmla="*/ 154269 h 924864"/>
              <a:gd name="connsiteX5" fmla="*/ 1786247 w 1870912"/>
              <a:gd name="connsiteY5" fmla="*/ 473427 h 924864"/>
              <a:gd name="connsiteX6" fmla="*/ 1870912 w 1870912"/>
              <a:gd name="connsiteY6" fmla="*/ 770741 h 924864"/>
              <a:gd name="connsiteX7" fmla="*/ 1716789 w 1870912"/>
              <a:gd name="connsiteY7" fmla="*/ 924864 h 924864"/>
              <a:gd name="connsiteX8" fmla="*/ 836221 w 1870912"/>
              <a:gd name="connsiteY8" fmla="*/ 794061 h 924864"/>
              <a:gd name="connsiteX9" fmla="*/ 154123 w 1870912"/>
              <a:gd name="connsiteY9" fmla="*/ 924864 h 924864"/>
              <a:gd name="connsiteX10" fmla="*/ 0 w 1870912"/>
              <a:gd name="connsiteY10" fmla="*/ 770741 h 924864"/>
              <a:gd name="connsiteX11" fmla="*/ 111826 w 1870912"/>
              <a:gd name="connsiteY11" fmla="*/ 461552 h 924864"/>
              <a:gd name="connsiteX12" fmla="*/ 0 w 1870912"/>
              <a:gd name="connsiteY12" fmla="*/ 154269 h 924864"/>
              <a:gd name="connsiteX0" fmla="*/ 0 w 1940628"/>
              <a:gd name="connsiteY0" fmla="*/ 154269 h 924864"/>
              <a:gd name="connsiteX1" fmla="*/ 154123 w 1940628"/>
              <a:gd name="connsiteY1" fmla="*/ 146 h 924864"/>
              <a:gd name="connsiteX2" fmla="*/ 1038101 w 1940628"/>
              <a:gd name="connsiteY2" fmla="*/ 93417 h 924864"/>
              <a:gd name="connsiteX3" fmla="*/ 1716789 w 1940628"/>
              <a:gd name="connsiteY3" fmla="*/ 146 h 924864"/>
              <a:gd name="connsiteX4" fmla="*/ 1870912 w 1940628"/>
              <a:gd name="connsiteY4" fmla="*/ 154269 h 924864"/>
              <a:gd name="connsiteX5" fmla="*/ 1940626 w 1940628"/>
              <a:gd name="connsiteY5" fmla="*/ 509053 h 924864"/>
              <a:gd name="connsiteX6" fmla="*/ 1870912 w 1940628"/>
              <a:gd name="connsiteY6" fmla="*/ 770741 h 924864"/>
              <a:gd name="connsiteX7" fmla="*/ 1716789 w 1940628"/>
              <a:gd name="connsiteY7" fmla="*/ 924864 h 924864"/>
              <a:gd name="connsiteX8" fmla="*/ 836221 w 1940628"/>
              <a:gd name="connsiteY8" fmla="*/ 794061 h 924864"/>
              <a:gd name="connsiteX9" fmla="*/ 154123 w 1940628"/>
              <a:gd name="connsiteY9" fmla="*/ 924864 h 924864"/>
              <a:gd name="connsiteX10" fmla="*/ 0 w 1940628"/>
              <a:gd name="connsiteY10" fmla="*/ 770741 h 924864"/>
              <a:gd name="connsiteX11" fmla="*/ 111826 w 1940628"/>
              <a:gd name="connsiteY11" fmla="*/ 461552 h 924864"/>
              <a:gd name="connsiteX12" fmla="*/ 0 w 1940628"/>
              <a:gd name="connsiteY12" fmla="*/ 154269 h 924864"/>
              <a:gd name="connsiteX0" fmla="*/ 0 w 1940628"/>
              <a:gd name="connsiteY0" fmla="*/ 154269 h 924864"/>
              <a:gd name="connsiteX1" fmla="*/ 154123 w 1940628"/>
              <a:gd name="connsiteY1" fmla="*/ 146 h 924864"/>
              <a:gd name="connsiteX2" fmla="*/ 1038101 w 1940628"/>
              <a:gd name="connsiteY2" fmla="*/ 93417 h 924864"/>
              <a:gd name="connsiteX3" fmla="*/ 1716789 w 1940628"/>
              <a:gd name="connsiteY3" fmla="*/ 146 h 924864"/>
              <a:gd name="connsiteX4" fmla="*/ 1870912 w 1940628"/>
              <a:gd name="connsiteY4" fmla="*/ 154269 h 924864"/>
              <a:gd name="connsiteX5" fmla="*/ 1940626 w 1940628"/>
              <a:gd name="connsiteY5" fmla="*/ 509053 h 924864"/>
              <a:gd name="connsiteX6" fmla="*/ 1870912 w 1940628"/>
              <a:gd name="connsiteY6" fmla="*/ 770741 h 924864"/>
              <a:gd name="connsiteX7" fmla="*/ 1716789 w 1940628"/>
              <a:gd name="connsiteY7" fmla="*/ 924864 h 924864"/>
              <a:gd name="connsiteX8" fmla="*/ 836221 w 1940628"/>
              <a:gd name="connsiteY8" fmla="*/ 794061 h 924864"/>
              <a:gd name="connsiteX9" fmla="*/ 154123 w 1940628"/>
              <a:gd name="connsiteY9" fmla="*/ 924864 h 924864"/>
              <a:gd name="connsiteX10" fmla="*/ 0 w 1940628"/>
              <a:gd name="connsiteY10" fmla="*/ 770741 h 924864"/>
              <a:gd name="connsiteX11" fmla="*/ 4948 w 1940628"/>
              <a:gd name="connsiteY11" fmla="*/ 461552 h 924864"/>
              <a:gd name="connsiteX12" fmla="*/ 0 w 1940628"/>
              <a:gd name="connsiteY12" fmla="*/ 154269 h 924864"/>
              <a:gd name="connsiteX0" fmla="*/ 113822 w 2054450"/>
              <a:gd name="connsiteY0" fmla="*/ 154269 h 924864"/>
              <a:gd name="connsiteX1" fmla="*/ 267945 w 2054450"/>
              <a:gd name="connsiteY1" fmla="*/ 146 h 924864"/>
              <a:gd name="connsiteX2" fmla="*/ 1151923 w 2054450"/>
              <a:gd name="connsiteY2" fmla="*/ 93417 h 924864"/>
              <a:gd name="connsiteX3" fmla="*/ 1830611 w 2054450"/>
              <a:gd name="connsiteY3" fmla="*/ 146 h 924864"/>
              <a:gd name="connsiteX4" fmla="*/ 1984734 w 2054450"/>
              <a:gd name="connsiteY4" fmla="*/ 154269 h 924864"/>
              <a:gd name="connsiteX5" fmla="*/ 2054448 w 2054450"/>
              <a:gd name="connsiteY5" fmla="*/ 509053 h 924864"/>
              <a:gd name="connsiteX6" fmla="*/ 1984734 w 2054450"/>
              <a:gd name="connsiteY6" fmla="*/ 770741 h 924864"/>
              <a:gd name="connsiteX7" fmla="*/ 1830611 w 2054450"/>
              <a:gd name="connsiteY7" fmla="*/ 924864 h 924864"/>
              <a:gd name="connsiteX8" fmla="*/ 950043 w 2054450"/>
              <a:gd name="connsiteY8" fmla="*/ 794061 h 924864"/>
              <a:gd name="connsiteX9" fmla="*/ 267945 w 2054450"/>
              <a:gd name="connsiteY9" fmla="*/ 924864 h 924864"/>
              <a:gd name="connsiteX10" fmla="*/ 113822 w 2054450"/>
              <a:gd name="connsiteY10" fmla="*/ 770741 h 924864"/>
              <a:gd name="connsiteX11" fmla="*/ 17 w 2054450"/>
              <a:gd name="connsiteY11" fmla="*/ 473427 h 924864"/>
              <a:gd name="connsiteX12" fmla="*/ 113822 w 2054450"/>
              <a:gd name="connsiteY12" fmla="*/ 154269 h 924864"/>
              <a:gd name="connsiteX0" fmla="*/ 113822 w 2054450"/>
              <a:gd name="connsiteY0" fmla="*/ 154576 h 925171"/>
              <a:gd name="connsiteX1" fmla="*/ 267945 w 2054450"/>
              <a:gd name="connsiteY1" fmla="*/ 453 h 925171"/>
              <a:gd name="connsiteX2" fmla="*/ 1330053 w 2054450"/>
              <a:gd name="connsiteY2" fmla="*/ 22472 h 925171"/>
              <a:gd name="connsiteX3" fmla="*/ 1830611 w 2054450"/>
              <a:gd name="connsiteY3" fmla="*/ 453 h 925171"/>
              <a:gd name="connsiteX4" fmla="*/ 1984734 w 2054450"/>
              <a:gd name="connsiteY4" fmla="*/ 154576 h 925171"/>
              <a:gd name="connsiteX5" fmla="*/ 2054448 w 2054450"/>
              <a:gd name="connsiteY5" fmla="*/ 509360 h 925171"/>
              <a:gd name="connsiteX6" fmla="*/ 1984734 w 2054450"/>
              <a:gd name="connsiteY6" fmla="*/ 771048 h 925171"/>
              <a:gd name="connsiteX7" fmla="*/ 1830611 w 2054450"/>
              <a:gd name="connsiteY7" fmla="*/ 925171 h 925171"/>
              <a:gd name="connsiteX8" fmla="*/ 950043 w 2054450"/>
              <a:gd name="connsiteY8" fmla="*/ 794368 h 925171"/>
              <a:gd name="connsiteX9" fmla="*/ 267945 w 2054450"/>
              <a:gd name="connsiteY9" fmla="*/ 925171 h 925171"/>
              <a:gd name="connsiteX10" fmla="*/ 113822 w 2054450"/>
              <a:gd name="connsiteY10" fmla="*/ 771048 h 925171"/>
              <a:gd name="connsiteX11" fmla="*/ 17 w 2054450"/>
              <a:gd name="connsiteY11" fmla="*/ 473734 h 925171"/>
              <a:gd name="connsiteX12" fmla="*/ 113822 w 2054450"/>
              <a:gd name="connsiteY12" fmla="*/ 154576 h 925171"/>
              <a:gd name="connsiteX0" fmla="*/ 113822 w 2054450"/>
              <a:gd name="connsiteY0" fmla="*/ 154576 h 925171"/>
              <a:gd name="connsiteX1" fmla="*/ 267945 w 2054450"/>
              <a:gd name="connsiteY1" fmla="*/ 453 h 925171"/>
              <a:gd name="connsiteX2" fmla="*/ 1330053 w 2054450"/>
              <a:gd name="connsiteY2" fmla="*/ 22472 h 925171"/>
              <a:gd name="connsiteX3" fmla="*/ 1830611 w 2054450"/>
              <a:gd name="connsiteY3" fmla="*/ 453 h 925171"/>
              <a:gd name="connsiteX4" fmla="*/ 1984734 w 2054450"/>
              <a:gd name="connsiteY4" fmla="*/ 154576 h 925171"/>
              <a:gd name="connsiteX5" fmla="*/ 2054448 w 2054450"/>
              <a:gd name="connsiteY5" fmla="*/ 509360 h 925171"/>
              <a:gd name="connsiteX6" fmla="*/ 1984734 w 2054450"/>
              <a:gd name="connsiteY6" fmla="*/ 771048 h 925171"/>
              <a:gd name="connsiteX7" fmla="*/ 1830611 w 2054450"/>
              <a:gd name="connsiteY7" fmla="*/ 925171 h 925171"/>
              <a:gd name="connsiteX8" fmla="*/ 807539 w 2054450"/>
              <a:gd name="connsiteY8" fmla="*/ 877495 h 925171"/>
              <a:gd name="connsiteX9" fmla="*/ 267945 w 2054450"/>
              <a:gd name="connsiteY9" fmla="*/ 925171 h 925171"/>
              <a:gd name="connsiteX10" fmla="*/ 113822 w 2054450"/>
              <a:gd name="connsiteY10" fmla="*/ 771048 h 925171"/>
              <a:gd name="connsiteX11" fmla="*/ 17 w 2054450"/>
              <a:gd name="connsiteY11" fmla="*/ 473734 h 925171"/>
              <a:gd name="connsiteX12" fmla="*/ 113822 w 2054450"/>
              <a:gd name="connsiteY12" fmla="*/ 154576 h 925171"/>
              <a:gd name="connsiteX0" fmla="*/ 113822 w 2054450"/>
              <a:gd name="connsiteY0" fmla="*/ 154290 h 924885"/>
              <a:gd name="connsiteX1" fmla="*/ 267945 w 2054450"/>
              <a:gd name="connsiteY1" fmla="*/ 167 h 924885"/>
              <a:gd name="connsiteX2" fmla="*/ 1428630 w 2054450"/>
              <a:gd name="connsiteY2" fmla="*/ 80781 h 924885"/>
              <a:gd name="connsiteX3" fmla="*/ 1830611 w 2054450"/>
              <a:gd name="connsiteY3" fmla="*/ 167 h 924885"/>
              <a:gd name="connsiteX4" fmla="*/ 1984734 w 2054450"/>
              <a:gd name="connsiteY4" fmla="*/ 154290 h 924885"/>
              <a:gd name="connsiteX5" fmla="*/ 2054448 w 2054450"/>
              <a:gd name="connsiteY5" fmla="*/ 509074 h 924885"/>
              <a:gd name="connsiteX6" fmla="*/ 1984734 w 2054450"/>
              <a:gd name="connsiteY6" fmla="*/ 770762 h 924885"/>
              <a:gd name="connsiteX7" fmla="*/ 1830611 w 2054450"/>
              <a:gd name="connsiteY7" fmla="*/ 924885 h 924885"/>
              <a:gd name="connsiteX8" fmla="*/ 807539 w 2054450"/>
              <a:gd name="connsiteY8" fmla="*/ 877209 h 924885"/>
              <a:gd name="connsiteX9" fmla="*/ 267945 w 2054450"/>
              <a:gd name="connsiteY9" fmla="*/ 924885 h 924885"/>
              <a:gd name="connsiteX10" fmla="*/ 113822 w 2054450"/>
              <a:gd name="connsiteY10" fmla="*/ 770762 h 924885"/>
              <a:gd name="connsiteX11" fmla="*/ 17 w 2054450"/>
              <a:gd name="connsiteY11" fmla="*/ 473448 h 924885"/>
              <a:gd name="connsiteX12" fmla="*/ 113822 w 2054450"/>
              <a:gd name="connsiteY12" fmla="*/ 154290 h 924885"/>
              <a:gd name="connsiteX0" fmla="*/ 113822 w 2054450"/>
              <a:gd name="connsiteY0" fmla="*/ 154290 h 924885"/>
              <a:gd name="connsiteX1" fmla="*/ 267945 w 2054450"/>
              <a:gd name="connsiteY1" fmla="*/ 167 h 924885"/>
              <a:gd name="connsiteX2" fmla="*/ 1428630 w 2054450"/>
              <a:gd name="connsiteY2" fmla="*/ 80781 h 924885"/>
              <a:gd name="connsiteX3" fmla="*/ 1830611 w 2054450"/>
              <a:gd name="connsiteY3" fmla="*/ 167 h 924885"/>
              <a:gd name="connsiteX4" fmla="*/ 1984734 w 2054450"/>
              <a:gd name="connsiteY4" fmla="*/ 154290 h 924885"/>
              <a:gd name="connsiteX5" fmla="*/ 2054448 w 2054450"/>
              <a:gd name="connsiteY5" fmla="*/ 509074 h 924885"/>
              <a:gd name="connsiteX6" fmla="*/ 1984734 w 2054450"/>
              <a:gd name="connsiteY6" fmla="*/ 770762 h 924885"/>
              <a:gd name="connsiteX7" fmla="*/ 1830611 w 2054450"/>
              <a:gd name="connsiteY7" fmla="*/ 924885 h 924885"/>
              <a:gd name="connsiteX8" fmla="*/ 680796 w 2054450"/>
              <a:gd name="connsiteY8" fmla="*/ 833263 h 924885"/>
              <a:gd name="connsiteX9" fmla="*/ 267945 w 2054450"/>
              <a:gd name="connsiteY9" fmla="*/ 924885 h 924885"/>
              <a:gd name="connsiteX10" fmla="*/ 113822 w 2054450"/>
              <a:gd name="connsiteY10" fmla="*/ 770762 h 924885"/>
              <a:gd name="connsiteX11" fmla="*/ 17 w 2054450"/>
              <a:gd name="connsiteY11" fmla="*/ 473448 h 924885"/>
              <a:gd name="connsiteX12" fmla="*/ 113822 w 2054450"/>
              <a:gd name="connsiteY12" fmla="*/ 154290 h 92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54450" h="924885">
                <a:moveTo>
                  <a:pt x="113822" y="154290"/>
                </a:moveTo>
                <a:cubicBezTo>
                  <a:pt x="113822" y="69170"/>
                  <a:pt x="182825" y="167"/>
                  <a:pt x="267945" y="167"/>
                </a:cubicBezTo>
                <a:cubicBezTo>
                  <a:pt x="558646" y="-4369"/>
                  <a:pt x="1137929" y="85317"/>
                  <a:pt x="1428630" y="80781"/>
                </a:cubicBezTo>
                <a:cubicBezTo>
                  <a:pt x="1658818" y="85317"/>
                  <a:pt x="1600423" y="-4369"/>
                  <a:pt x="1830611" y="167"/>
                </a:cubicBezTo>
                <a:cubicBezTo>
                  <a:pt x="1915731" y="167"/>
                  <a:pt x="1984734" y="69170"/>
                  <a:pt x="1984734" y="154290"/>
                </a:cubicBezTo>
                <a:cubicBezTo>
                  <a:pt x="1984221" y="248801"/>
                  <a:pt x="2054961" y="414563"/>
                  <a:pt x="2054448" y="509074"/>
                </a:cubicBezTo>
                <a:lnTo>
                  <a:pt x="1984734" y="770762"/>
                </a:lnTo>
                <a:cubicBezTo>
                  <a:pt x="1984734" y="855882"/>
                  <a:pt x="1915731" y="924885"/>
                  <a:pt x="1830611" y="924885"/>
                </a:cubicBezTo>
                <a:cubicBezTo>
                  <a:pt x="1505421" y="924827"/>
                  <a:pt x="1005986" y="833321"/>
                  <a:pt x="680796" y="833263"/>
                </a:cubicBezTo>
                <a:lnTo>
                  <a:pt x="267945" y="924885"/>
                </a:lnTo>
                <a:cubicBezTo>
                  <a:pt x="182825" y="924885"/>
                  <a:pt x="113822" y="855882"/>
                  <a:pt x="113822" y="770762"/>
                </a:cubicBezTo>
                <a:cubicBezTo>
                  <a:pt x="115471" y="667699"/>
                  <a:pt x="-1632" y="576511"/>
                  <a:pt x="17" y="473448"/>
                </a:cubicBezTo>
                <a:cubicBezTo>
                  <a:pt x="-1632" y="371020"/>
                  <a:pt x="115471" y="256718"/>
                  <a:pt x="113822" y="154290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花蓮縣佳民國民小學   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         執行交通安全教育簡報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3778">
            <a:off x="229908" y="118823"/>
            <a:ext cx="1619604" cy="198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47118" y="558254"/>
            <a:ext cx="5460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>
                <a:solidFill>
                  <a:srgbClr val="00869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2200" dirty="0">
                <a:solidFill>
                  <a:srgbClr val="00869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年度國民中小學交通安全教育輔導訪視</a:t>
            </a:r>
            <a:r>
              <a:rPr lang="zh-TW" altLang="en-US" sz="2200" dirty="0"/>
              <a:t/>
            </a:r>
            <a:br>
              <a:rPr lang="zh-TW" altLang="en-US" sz="2200" dirty="0"/>
            </a:b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5509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向家長與社區民眾進行交通安全宣導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096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班親會向家長宣導交通安全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180605628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 descr="親職_211006_2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53" y="1504950"/>
            <a:ext cx="357550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親職_211006_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85900"/>
            <a:ext cx="3813175" cy="244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620438"/>
      </p:ext>
    </p:extLst>
  </p:cSld>
  <p:clrMapOvr>
    <a:masterClrMapping/>
  </p:clrMapOvr>
  <p:transition spd="slow" advTm="4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5509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向家長與社區民眾進行交通安全宣導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42671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校園跑馬燈宣導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412686928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099" name="Picture 3" descr="6586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0392"/>
            <a:ext cx="3978037" cy="29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20180316_12004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18473"/>
            <a:ext cx="4035425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46600"/>
      </p:ext>
    </p:extLst>
  </p:cSld>
  <p:clrMapOvr>
    <a:masterClrMapping/>
  </p:clrMapOvr>
  <p:transition spd="slow" advTm="4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66798" y="819150"/>
            <a:ext cx="57150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本校自訂交通安全課程架構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8098570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264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1604003"/>
            <a:ext cx="3040875" cy="335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59" y="1627382"/>
            <a:ext cx="3085658" cy="336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6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74" y="1593420"/>
            <a:ext cx="2953271" cy="341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 rot="1082819">
            <a:off x="2261715" y="1349047"/>
            <a:ext cx="606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低</a:t>
            </a:r>
          </a:p>
        </p:txBody>
      </p:sp>
      <p:sp>
        <p:nvSpPr>
          <p:cNvPr id="21" name="矩形 20"/>
          <p:cNvSpPr/>
          <p:nvPr/>
        </p:nvSpPr>
        <p:spPr>
          <a:xfrm rot="1082819">
            <a:off x="5202891" y="1367667"/>
            <a:ext cx="606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中</a:t>
            </a:r>
          </a:p>
        </p:txBody>
      </p:sp>
      <p:sp>
        <p:nvSpPr>
          <p:cNvPr id="22" name="矩形 21"/>
          <p:cNvSpPr/>
          <p:nvPr/>
        </p:nvSpPr>
        <p:spPr>
          <a:xfrm rot="1082819">
            <a:off x="8281514" y="1384493"/>
            <a:ext cx="606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高</a:t>
            </a:r>
          </a:p>
        </p:txBody>
      </p:sp>
    </p:spTree>
    <p:extLst>
      <p:ext uri="{BB962C8B-B14F-4D97-AF65-F5344CB8AC3E}">
        <p14:creationId xmlns:p14="http://schemas.microsoft.com/office/powerpoint/2010/main" val="1695391240"/>
      </p:ext>
    </p:extLst>
  </p:cSld>
  <p:clrMapOvr>
    <a:masterClrMapping/>
  </p:clrMapOvr>
  <p:transition spd="slow"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66798" y="819150"/>
            <a:ext cx="320040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規劃各年級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課程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/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上學期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  <a:endParaRPr lang="zh-TW" altLang="en-US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75649335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131736"/>
              </p:ext>
            </p:extLst>
          </p:nvPr>
        </p:nvGraphicFramePr>
        <p:xfrm>
          <a:off x="3206850" y="819401"/>
          <a:ext cx="5860950" cy="38859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6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60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92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92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92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92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830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013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年級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一年級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二年級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三年級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四年級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五年級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六年級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5246"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單元名稱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vert="eaVert"/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實施週次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vert="eaVert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交通安全小達人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交通工具安全行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路上安全我用心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路權概念我最行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交通規則你我他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交安意識不可少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4275">
                <a:tc rowSpan="3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上學期課程內容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vert="eaVert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第三週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vert="eaVert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我家在哪裡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</a:rPr>
                        <a:t>社區平安行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溫馨接送情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校內校外平安走一回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社區走透透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城市遊俠－快樂出門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51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第九週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vert="eaVert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平安上學去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平安穿越道路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天黑黑麥落雨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超級比一比，請你跟我這樣做－交通指揮手勢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道路萬花筒－安全設施及標線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</a:rPr>
                        <a:t>排除萬難－平安回家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199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第十五週</a:t>
                      </a:r>
                      <a:endParaRPr lang="zh-TW" sz="1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 vert="eaVert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</a:rPr>
                        <a:t>上下學小心走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</a:rPr>
                        <a:t>聽從指揮，交通更順暢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</a:rPr>
                        <a:t>道路設施知多少？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</a:rPr>
                        <a:t>交通安全你我他－認識交通安全設施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</a:rPr>
                        <a:t>行的路上你和我－再談路權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</a:rPr>
                        <a:t>行車危險大追擊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2041" marR="6204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27744"/>
      </p:ext>
    </p:extLst>
  </p:cSld>
  <p:clrMapOvr>
    <a:masterClrMapping/>
  </p:clrMapOvr>
  <p:transition spd="slow" advTm="4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66798" y="819150"/>
            <a:ext cx="320040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規劃各年級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課程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/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下學期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  <a:endParaRPr lang="zh-TW" altLang="en-US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32995896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412239"/>
              </p:ext>
            </p:extLst>
          </p:nvPr>
        </p:nvGraphicFramePr>
        <p:xfrm>
          <a:off x="3279232" y="953290"/>
          <a:ext cx="5636165" cy="3828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32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86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86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86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486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4869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4869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2085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年級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一年級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二年級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三年級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四年級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五年級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六年級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0879"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單元名稱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vert="eaVert"/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實施週次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vert="eaVert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交通安全小達人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交通工具安全行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路上安全我用心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路權概念我最行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交通規則你我他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交安意識不可少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7152">
                <a:tc rowSpan="3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下學期課程內容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vert="eaVert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第三週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vert="eaVert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認識的交通設施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車輛附近可能的危險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啥米是路權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坐車兜風去</a:t>
                      </a:r>
                      <a:r>
                        <a:rPr lang="en-US" sz="1200" kern="100" dirty="0">
                          <a:effectLst/>
                        </a:rPr>
                        <a:t>—</a:t>
                      </a:r>
                      <a:r>
                        <a:rPr lang="zh-TW" sz="1200" kern="100" dirty="0">
                          <a:effectLst/>
                        </a:rPr>
                        <a:t>乘車安全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大家來找碴－騎乘交通工具的潛在危險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道路新秩序－人車路權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57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第九週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vert="eaVert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感謝您！交通的守護神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我認識的交通工具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火車快飛！－走在鐵軌上的車子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平安行、好心情－快樂遊玩、平安回家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安全法寶大搜尋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認識我們的交通動脈東－寶島自由行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第十五週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 vert="eaVert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校園平安行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做個守交通規則的小天使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感恩的心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紅孩兒的風火輪－安全騎乘腳踏車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道路尖兵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心中有愛，交通無礙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6051" marR="3605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83967"/>
      </p:ext>
    </p:extLst>
  </p:cSld>
  <p:clrMapOvr>
    <a:masterClrMapping/>
  </p:clrMapOvr>
  <p:transition spd="slow" advTm="4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66798" y="819150"/>
            <a:ext cx="3733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課程活動教學時間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51896014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337"/>
              </p:ext>
            </p:extLst>
          </p:nvPr>
        </p:nvGraphicFramePr>
        <p:xfrm>
          <a:off x="533400" y="1485741"/>
          <a:ext cx="7924801" cy="3030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3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52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202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309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75615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>
                          <a:effectLst/>
                        </a:rPr>
                        <a:t>時間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>
                          <a:effectLst/>
                        </a:rPr>
                        <a:t>參加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>
                          <a:effectLst/>
                        </a:rPr>
                        <a:t>對象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>
                          <a:effectLst/>
                        </a:rPr>
                        <a:t>活動目的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>
                          <a:effectLst/>
                        </a:rPr>
                        <a:t>活動內容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255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200" kern="100">
                          <a:effectLst/>
                        </a:rPr>
                        <a:t>定時</a:t>
                      </a:r>
                    </a:p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200" kern="100">
                          <a:effectLst/>
                        </a:rPr>
                        <a:t>教學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200" kern="100">
                          <a:effectLst/>
                        </a:rPr>
                        <a:t>全校</a:t>
                      </a:r>
                    </a:p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200" kern="100">
                          <a:effectLst/>
                        </a:rPr>
                        <a:t>學生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+mj-lt"/>
                        <a:buAutoNum type="arabicPeriod"/>
                      </a:pPr>
                      <a:r>
                        <a:rPr lang="zh-TW" sz="1200" kern="100">
                          <a:effectLst/>
                        </a:rPr>
                        <a:t>教導交通安全認知。</a:t>
                      </a:r>
                    </a:p>
                    <a:p>
                      <a:pPr marL="342900" lvl="0" indent="-342900"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+mj-lt"/>
                        <a:buAutoNum type="arabicPeriod"/>
                      </a:pPr>
                      <a:r>
                        <a:rPr lang="zh-TW" sz="1200" kern="100">
                          <a:effectLst/>
                        </a:rPr>
                        <a:t>培養遵守交通安全習慣。</a:t>
                      </a:r>
                    </a:p>
                    <a:p>
                      <a:pPr marL="342900" lvl="0" indent="-342900"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+mj-lt"/>
                        <a:buAutoNum type="arabicPeriod"/>
                      </a:pPr>
                      <a:r>
                        <a:rPr lang="zh-TW" sz="1200" kern="100">
                          <a:effectLst/>
                        </a:rPr>
                        <a:t>運用所學實踐在生活中。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200" kern="100" dirty="0">
                          <a:effectLst/>
                        </a:rPr>
                        <a:t>1.</a:t>
                      </a:r>
                      <a:r>
                        <a:rPr lang="zh-TW" sz="1200" kern="100" dirty="0">
                          <a:effectLst/>
                        </a:rPr>
                        <a:t>排定週次之星期三導師時間，以三十分鐘做為定時指導。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200" kern="100" dirty="0">
                          <a:effectLst/>
                        </a:rPr>
                        <a:t>2.</a:t>
                      </a:r>
                      <a:r>
                        <a:rPr lang="zh-TW" sz="1200" kern="100" dirty="0">
                          <a:effectLst/>
                        </a:rPr>
                        <a:t>科目實施交通安全課程融入各領域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教學單元。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200" kern="100" dirty="0">
                          <a:effectLst/>
                        </a:rPr>
                        <a:t>3.</a:t>
                      </a:r>
                      <a:r>
                        <a:rPr lang="zh-TW" sz="1200" kern="100" dirty="0">
                          <a:effectLst/>
                        </a:rPr>
                        <a:t>利用集會時間，進行相關宣導強學生遵守交通安全概念。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269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200" kern="100">
                          <a:effectLst/>
                        </a:rPr>
                        <a:t>不定時</a:t>
                      </a:r>
                    </a:p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200" kern="100">
                          <a:effectLst/>
                        </a:rPr>
                        <a:t>宣導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200" kern="100">
                          <a:effectLst/>
                        </a:rPr>
                        <a:t>全校</a:t>
                      </a:r>
                    </a:p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200" kern="100">
                          <a:effectLst/>
                        </a:rPr>
                        <a:t>學生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+mj-lt"/>
                        <a:buAutoNum type="arabicPeriod"/>
                      </a:pPr>
                      <a:r>
                        <a:rPr lang="zh-TW" sz="1200" kern="100">
                          <a:effectLst/>
                        </a:rPr>
                        <a:t>加強交通安全教育，宣導相關議題。</a:t>
                      </a:r>
                    </a:p>
                    <a:p>
                      <a:pPr marL="342900" lvl="0" indent="-342900"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+mj-lt"/>
                        <a:buAutoNum type="arabicPeriod"/>
                      </a:pPr>
                      <a:r>
                        <a:rPr lang="zh-TW" sz="1200" kern="100">
                          <a:effectLst/>
                        </a:rPr>
                        <a:t>增進師生對交通政策之認知。</a:t>
                      </a:r>
                    </a:p>
                    <a:p>
                      <a:pPr marL="342900" lvl="0" indent="-342900"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+mj-lt"/>
                        <a:buAutoNum type="arabicPeriod"/>
                      </a:pPr>
                      <a:r>
                        <a:rPr lang="zh-TW" sz="1200" kern="100">
                          <a:effectLst/>
                        </a:rPr>
                        <a:t>配合各種集會宣導交通道德教育使同學更進一步瞭解。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</a:t>
                      </a:r>
                      <a:r>
                        <a:rPr lang="zh-TW" sz="1200" kern="100" dirty="0">
                          <a:effectLst/>
                        </a:rPr>
                        <a:t>利用下列時間，隨時指導：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(1)</a:t>
                      </a:r>
                      <a:r>
                        <a:rPr lang="zh-TW" sz="1200" kern="100" dirty="0">
                          <a:effectLst/>
                        </a:rPr>
                        <a:t>周會時間。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(2)</a:t>
                      </a:r>
                      <a:r>
                        <a:rPr lang="zh-TW" sz="1200" kern="100" dirty="0">
                          <a:effectLst/>
                        </a:rPr>
                        <a:t>路隊上放學時間。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(3)</a:t>
                      </a:r>
                      <a:r>
                        <a:rPr lang="zh-TW" sz="1200" kern="100" dirty="0">
                          <a:effectLst/>
                        </a:rPr>
                        <a:t>團體戶外教學時間。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207059"/>
      </p:ext>
    </p:extLst>
  </p:cSld>
  <p:clrMapOvr>
    <a:masterClrMapping/>
  </p:clrMapOvr>
  <p:transition spd="slow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66798" y="819150"/>
            <a:ext cx="48006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融合各教材進行教案設計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635296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0" y="1403885"/>
            <a:ext cx="3267373" cy="365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07" y="1403885"/>
            <a:ext cx="3357793" cy="365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357526"/>
      </p:ext>
    </p:extLst>
  </p:cSld>
  <p:clrMapOvr>
    <a:masterClrMapping/>
  </p:clrMapOvr>
  <p:transition spd="slow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66798" y="819150"/>
            <a:ext cx="3733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教案設計及學習單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239404184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2" y="1403885"/>
            <a:ext cx="4427438" cy="328711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19151"/>
            <a:ext cx="3144494" cy="4104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26238"/>
      </p:ext>
    </p:extLst>
  </p:cSld>
  <p:clrMapOvr>
    <a:masterClrMapping/>
  </p:clrMapOvr>
  <p:transition spd="slow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66798" y="819150"/>
            <a:ext cx="3733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各年級多元評量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889264035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6" y="1657350"/>
            <a:ext cx="3490845" cy="335890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652"/>
            <a:ext cx="3435544" cy="409684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99736"/>
      </p:ext>
    </p:extLst>
  </p:cSld>
  <p:clrMapOvr>
    <a:masterClrMapping/>
  </p:clrMapOvr>
  <p:transition spd="slow" advTm="4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交通安全教育簡報照片\新生交通安全介紹\S__25313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36675"/>
            <a:ext cx="3200400" cy="23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5486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新生入學即進行交通安全課程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005318539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148" name="Picture 4" descr="C:\Users\USER\Desktop\交通安全教育簡報照片\新生交通安全介紹\S__253133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53577"/>
            <a:ext cx="3505200" cy="2627715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交通安全教育簡報照片\新生交通安全介紹\S__2531336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61" y="1562965"/>
            <a:ext cx="3096877" cy="232161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97;p2"/>
          <p:cNvSpPr/>
          <p:nvPr/>
        </p:nvSpPr>
        <p:spPr>
          <a:xfrm>
            <a:off x="228601" y="3714750"/>
            <a:ext cx="2209800" cy="84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我看得見您  </a:t>
            </a:r>
            <a:endParaRPr lang="en-US" altLang="zh-TW" sz="2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/>
            <a:r>
              <a:rPr lang="zh-TW" altLang="en-US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您看得見我</a:t>
            </a:r>
          </a:p>
        </p:txBody>
      </p:sp>
    </p:spTree>
    <p:extLst>
      <p:ext uri="{BB962C8B-B14F-4D97-AF65-F5344CB8AC3E}">
        <p14:creationId xmlns:p14="http://schemas.microsoft.com/office/powerpoint/2010/main" val="2346871684"/>
      </p:ext>
    </p:extLst>
  </p:cSld>
  <p:clrMapOvr>
    <a:masterClrMapping/>
  </p:clrMapOvr>
  <p:transition spd="slow" advTm="4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83599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成立交通安全教育推動組織，定期召開委員會議，規劃、檢討與改進交通安全教育有關事宜。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99868" y="855657"/>
            <a:ext cx="42341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110</a:t>
            </a:r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年</a:t>
            </a:r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8</a:t>
            </a:r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月成立推動組織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343716532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4917203" cy="30113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01" y="1014477"/>
            <a:ext cx="4256399" cy="31253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421514"/>
      </p:ext>
    </p:extLst>
  </p:cSld>
  <p:clrMapOvr>
    <a:masterClrMapping/>
  </p:clrMapOvr>
  <p:transition spd="slow" advTm="4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申請靖娟兒童安全文教基金會教材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733465976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170" name="Picture 2" descr="C:\Users\USER\Desktop\202255交通安全_220510_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9" y="2959352"/>
            <a:ext cx="2523025" cy="1891415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202255交通安全_220510_1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43150"/>
            <a:ext cx="3202651" cy="2400905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202255交通安全_220510_1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71428"/>
            <a:ext cx="3124200" cy="221615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7;p2"/>
          <p:cNvSpPr/>
          <p:nvPr/>
        </p:nvSpPr>
        <p:spPr>
          <a:xfrm>
            <a:off x="-76200" y="1417108"/>
            <a:ext cx="3048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二年級交通安全課程模組</a:t>
            </a:r>
          </a:p>
        </p:txBody>
      </p:sp>
      <p:pic>
        <p:nvPicPr>
          <p:cNvPr id="7173" name="Picture 5" descr="C:\Users\USER\Desktop\下載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9" y="1817177"/>
            <a:ext cx="1864722" cy="10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204451"/>
      </p:ext>
    </p:extLst>
  </p:cSld>
  <p:clrMapOvr>
    <a:masterClrMapping/>
  </p:clrMapOvr>
  <p:transition spd="slow" advTm="4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75905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規劃符合交通安全核心能力的教學課程與設計相關教案，並運用相關資源進行教學。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66798" y="819150"/>
            <a:ext cx="4495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召開教學成效檢討會議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419148638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218" name="Picture 2" descr="C:\Users\USER\Desktop\S__636519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26" y="1390244"/>
            <a:ext cx="4828720" cy="36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35977"/>
      </p:ext>
    </p:extLst>
  </p:cSld>
  <p:clrMapOvr>
    <a:masterClrMapping/>
  </p:clrMapOvr>
  <p:transition spd="slow" advTm="4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1860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2-2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落實校內交通情境設置語教學</a:t>
            </a:r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妥善辦理校外教學輔導。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配合校園設置交通安全號誌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541311633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Google Shape;97;p2"/>
          <p:cNvSpPr/>
          <p:nvPr/>
        </p:nvSpPr>
        <p:spPr>
          <a:xfrm>
            <a:off x="5791200" y="1494288"/>
            <a:ext cx="3048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教師進行交通號誌教學</a:t>
            </a:r>
          </a:p>
        </p:txBody>
      </p:sp>
      <p:pic>
        <p:nvPicPr>
          <p:cNvPr id="2050" name="Picture 2" descr="C:\Users\USER\Desktop\LINE_ALBUM_校園交通號誌_220805_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6" y="1440392"/>
            <a:ext cx="2057400" cy="1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LINE_ALBUM_校園交通號誌_220805_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3" y="3168510"/>
            <a:ext cx="2438951" cy="18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LINE_ALBUM_校園交通號誌_220805_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75367"/>
            <a:ext cx="1808301" cy="13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LINE_ALBUM_110.09.16交安宣導_220805_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25" y="1894357"/>
            <a:ext cx="3851327" cy="288719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68" y="3337953"/>
            <a:ext cx="2269893" cy="149941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857891"/>
      </p:ext>
    </p:extLst>
  </p:cSld>
  <p:clrMapOvr>
    <a:masterClrMapping/>
  </p:clrMapOvr>
  <p:transition spd="slow" advTm="4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1860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2-2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落實校內交通情境設置語教學</a:t>
            </a:r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妥善辦理校外教學輔導。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認識校外交通安全號誌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996933864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Google Shape;97;p2"/>
          <p:cNvSpPr/>
          <p:nvPr/>
        </p:nvSpPr>
        <p:spPr>
          <a:xfrm>
            <a:off x="3175113" y="1409681"/>
            <a:ext cx="3048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教師進行交通號誌教學</a:t>
            </a:r>
          </a:p>
        </p:txBody>
      </p:sp>
      <p:pic>
        <p:nvPicPr>
          <p:cNvPr id="3075" name="Picture 3" descr="1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764597"/>
            <a:ext cx="4306454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23" y="1764597"/>
            <a:ext cx="4290678" cy="284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827034"/>
      </p:ext>
    </p:extLst>
  </p:cSld>
  <p:clrMapOvr>
    <a:masterClrMapping/>
  </p:clrMapOvr>
  <p:transition spd="slow" advTm="4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1662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舉辦全校性交通安全相關活動。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/>
                <a:ea typeface="標楷體"/>
                <a:cs typeface="Arial"/>
                <a:sym typeface="Arial"/>
              </a:rPr>
              <a:t>「佳民傳騎」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公路騎乘活動計畫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9164769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矩形 2"/>
          <p:cNvSpPr/>
          <p:nvPr/>
        </p:nvSpPr>
        <p:spPr>
          <a:xfrm>
            <a:off x="4656667" y="412077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/>
              <a:t>安全掌控道路交通騎乘</a:t>
            </a:r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80" y="1510554"/>
            <a:ext cx="3505200" cy="341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 descr="C:\Users\USER\Desktop\IMG_108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3681"/>
            <a:ext cx="2216330" cy="166224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IMG_11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78100"/>
            <a:ext cx="2116205" cy="158715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010241"/>
      </p:ext>
    </p:extLst>
  </p:cSld>
  <p:clrMapOvr>
    <a:masterClrMapping/>
  </p:clrMapOvr>
  <p:transition spd="slow" advTm="4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1662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舉辦全校性交通安全相關活動。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案例宣講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83568090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267" name="Picture 3" descr="C:\Users\USER\Desktop\交通安全教育簡報照片\2教學與活動\IMG_20220322_10154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91992"/>
            <a:ext cx="4876800" cy="2245895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交通安全教育簡報照片\2教學與活動\2530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914652"/>
            <a:ext cx="4261317" cy="2397927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92609"/>
      </p:ext>
    </p:extLst>
  </p:cSld>
  <p:clrMapOvr>
    <a:masterClrMapping/>
  </p:clrMapOvr>
  <p:transition spd="slow" advTm="4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1662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舉辦全校性交通安全相關活動。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19150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交通主題書展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51005571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290" name="Picture 2" descr="C:\Users\USER\Desktop\交通安全教育簡報照片\2教學與活動\IMG_20201106_12345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649971"/>
            <a:ext cx="3319806" cy="2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交通安全教育簡報照片\2教學與活動\IMG_20220325_08193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649971"/>
            <a:ext cx="4483521" cy="206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312508"/>
      </p:ext>
    </p:extLst>
  </p:cSld>
  <p:clrMapOvr>
    <a:masterClrMapping/>
  </p:clrMapOvr>
  <p:transition spd="slow" advTm="4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1662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舉辦全校性交通安全相關活動。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19150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社區健走暨淨村活動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704583153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338" name="Picture 2" descr="C:\Users\USER\Desktop\交通安全教育簡報照片\2教學與活動\S__627524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45" y="1435635"/>
            <a:ext cx="4384293" cy="328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交通安全教育簡報照片\2教學與活動\S__627525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57350"/>
            <a:ext cx="2805964" cy="2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5715000" y="121921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/>
              <a:t>掌控</a:t>
            </a:r>
            <a:r>
              <a:rPr lang="zh-TW" altLang="en-US" dirty="0"/>
              <a:t>穿越</a:t>
            </a:r>
            <a:r>
              <a:rPr lang="zh-TW" altLang="zh-TW" dirty="0"/>
              <a:t>道路</a:t>
            </a:r>
            <a:r>
              <a:rPr lang="zh-TW" altLang="en-US" dirty="0"/>
              <a:t>的正確方法</a:t>
            </a:r>
          </a:p>
        </p:txBody>
      </p:sp>
    </p:spTree>
    <p:extLst>
      <p:ext uri="{BB962C8B-B14F-4D97-AF65-F5344CB8AC3E}">
        <p14:creationId xmlns:p14="http://schemas.microsoft.com/office/powerpoint/2010/main" val="3345698928"/>
      </p:ext>
    </p:extLst>
  </p:cSld>
  <p:clrMapOvr>
    <a:masterClrMapping/>
  </p:clrMapOvr>
  <p:transition spd="slow" advTm="4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65325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2-4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辦理交通安全校外教學輔導活動</a:t>
            </a:r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規劃完善的安全措施及實施安全教育。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校外教學車輛安全審核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786217558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18002"/>
            <a:ext cx="3200400" cy="42938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9" y="1583303"/>
            <a:ext cx="4867921" cy="326525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519032"/>
      </p:ext>
    </p:extLst>
  </p:cSld>
  <p:clrMapOvr>
    <a:masterClrMapping/>
  </p:clrMapOvr>
  <p:transition spd="slow" advTm="4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65325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2-4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辦理交通安全校外教學輔導活動</a:t>
            </a:r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規劃完善的安全措施及實施安全教育。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行前說明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136392751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3315" name="Picture 3" descr="行前叮嚀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45" y="1440392"/>
            <a:ext cx="589121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763300"/>
      </p:ext>
    </p:extLst>
  </p:cSld>
  <p:clrMapOvr>
    <a:masterClrMapping/>
  </p:clrMapOvr>
  <p:transition spd="slow" advTm="4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83599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成立交通安全教育推動組織，定期召開委員會議，規劃、檢討與改進交通安全教育有關事宜。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099869" y="855657"/>
            <a:ext cx="38156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訂定本校年度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/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交通安全教育實施計畫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81469340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83" y="813498"/>
            <a:ext cx="3581400" cy="430843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USER\Desktop\S__636521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9" y="1824531"/>
            <a:ext cx="3842826" cy="2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708639"/>
      </p:ext>
    </p:extLst>
  </p:cSld>
  <p:clrMapOvr>
    <a:masterClrMapping/>
  </p:clrMapOvr>
  <p:transition spd="slow" advTm="4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65325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2-4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辦理交通安全校外教學輔導活動</a:t>
            </a:r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規劃完善的安全措施及實施安全教育。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逃生影片說明及演練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20129502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8" y="1932835"/>
            <a:ext cx="4260750" cy="247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366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55209"/>
            <a:ext cx="3413012" cy="25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947054"/>
      </p:ext>
    </p:extLst>
  </p:cSld>
  <p:clrMapOvr>
    <a:masterClrMapping/>
  </p:clrMapOvr>
  <p:transition spd="slow" advTm="4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8552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建制學生通學資料，與運用，並設置路隊及短期補習班、兒童課後照顧服務班與中心接送規劃。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學生路隊編組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775115002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37" y="1384769"/>
            <a:ext cx="4876800" cy="366231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682287"/>
      </p:ext>
    </p:extLst>
  </p:cSld>
  <p:clrMapOvr>
    <a:masterClrMapping/>
  </p:clrMapOvr>
  <p:transition spd="slow" advTm="4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8552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建制學生通學資料，與運用，並設置路隊及短期補習班、兒童課後照顧服務班與中心接送規劃。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858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掌握學生通學方式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849685706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46" y="855657"/>
            <a:ext cx="3575137" cy="41636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97;p2"/>
          <p:cNvSpPr/>
          <p:nvPr/>
        </p:nvSpPr>
        <p:spPr>
          <a:xfrm>
            <a:off x="990600" y="1517382"/>
            <a:ext cx="39126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學生騎乘單車申請書</a:t>
            </a:r>
            <a:endParaRPr lang="en-US" altLang="zh-TW" sz="28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112105"/>
      </p:ext>
    </p:extLst>
  </p:cSld>
  <p:clrMapOvr>
    <a:masterClrMapping/>
  </p:clrMapOvr>
  <p:transition spd="slow" advTm="4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97322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0898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規劃人車動線、交通工具停放的安排，實施交通管制。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3962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人車分道實施計畫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140069016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12" y="790485"/>
            <a:ext cx="2997087" cy="432558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586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9" y="1463675"/>
            <a:ext cx="2784666" cy="184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6588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15" y="3195291"/>
            <a:ext cx="2640012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581306"/>
      </p:ext>
    </p:extLst>
  </p:cSld>
  <p:clrMapOvr>
    <a:masterClrMapping/>
  </p:clrMapOvr>
  <p:transition spd="slow" advTm="4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97322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0898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規劃人車動線、交通工具停放的安排，實施交通管制。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096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教學區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禁止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</a:rPr>
              <a:t>汽機車進入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572800176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6146" name="圖片 1" descr="20180222_10543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433513"/>
            <a:ext cx="5281612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890966"/>
      </p:ext>
    </p:extLst>
  </p:cSld>
  <p:clrMapOvr>
    <a:masterClrMapping/>
  </p:clrMapOvr>
  <p:transition spd="slow" advTm="4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97322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1662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交通服務及導護的規劃與管理。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3962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導護工作實施計畫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972879231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04" y="1365250"/>
            <a:ext cx="3227235" cy="37211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73" y="1900767"/>
            <a:ext cx="3956538" cy="27432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590364"/>
      </p:ext>
    </p:extLst>
  </p:cSld>
  <p:clrMapOvr>
    <a:masterClrMapping/>
  </p:clrMapOvr>
  <p:transition spd="slow" advTm="4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67099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1662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交通服務及導護的規劃與管理。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3962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提醒導護注意路段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61922868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9908"/>
            <a:ext cx="5591175" cy="34671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USER\Desktop\交通安全教育簡報照片\3交通安全與輔導\2312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547642"/>
            <a:ext cx="3172983" cy="17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97;p2"/>
          <p:cNvSpPr/>
          <p:nvPr/>
        </p:nvSpPr>
        <p:spPr>
          <a:xfrm>
            <a:off x="6730989" y="2419350"/>
            <a:ext cx="190384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導護裝備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sp>
        <p:nvSpPr>
          <p:cNvPr id="15" name="Google Shape;100;p2"/>
          <p:cNvSpPr/>
          <p:nvPr/>
        </p:nvSpPr>
        <p:spPr>
          <a:xfrm>
            <a:off x="6400800" y="2531697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468469"/>
      </p:ext>
    </p:extLst>
  </p:cSld>
  <p:clrMapOvr>
    <a:masterClrMapping/>
  </p:clrMapOvr>
  <p:transition spd="slow" advTm="4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97322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0898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3-4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針對學生違規、交通事故作統計，並實施輔導作為。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46062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學生交通意外事故統計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308999913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55" y="1440392"/>
            <a:ext cx="6732045" cy="342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506398"/>
      </p:ext>
    </p:extLst>
  </p:cSld>
  <p:clrMapOvr>
    <a:masterClrMapping/>
  </p:clrMapOvr>
  <p:transition spd="slow" advTm="4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97322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0898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3-4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針對學生違規、交通事故作統計，並實施輔導作為。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7543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學區交通意外事故樣態分析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/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CD0955AC-0EFF-5D47-AC20-8A2D6D9BE9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" y="1884018"/>
            <a:ext cx="2891539" cy="19549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9A3CEBFB-2CE7-6142-BC08-1B0B37805D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6" y="2872320"/>
            <a:ext cx="2743202" cy="2205320"/>
          </a:xfrm>
          <a:prstGeom prst="rect">
            <a:avLst/>
          </a:prstGeom>
        </p:spPr>
      </p:pic>
      <p:sp>
        <p:nvSpPr>
          <p:cNvPr id="14" name="Google Shape;97;p2"/>
          <p:cNvSpPr/>
          <p:nvPr/>
        </p:nvSpPr>
        <p:spPr>
          <a:xfrm>
            <a:off x="553703" y="1440392"/>
            <a:ext cx="596831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000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佳民派出所與本校合作</a:t>
            </a:r>
            <a:r>
              <a:rPr lang="zh-TW" altLang="en-US" sz="2000" dirty="0" smtClean="0">
                <a:solidFill>
                  <a:srgbClr val="00B0F0"/>
                </a:solidFill>
                <a:latin typeface="標楷體"/>
                <a:ea typeface="標楷體"/>
                <a:cs typeface="Arial"/>
                <a:sym typeface="Arial"/>
              </a:rPr>
              <a:t>，提供數據供教學參考</a:t>
            </a:r>
            <a:endParaRPr lang="en-US" altLang="zh-TW" sz="20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3C4DBF42-5C6D-E541-BE6E-97F7ED626F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82" y="1884018"/>
            <a:ext cx="3801973" cy="296816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3C0D23C6-1511-9A47-AFF1-BF0882A906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1" y="656419"/>
            <a:ext cx="2422711" cy="18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84737"/>
      </p:ext>
    </p:extLst>
  </p:cSld>
  <p:clrMapOvr>
    <a:masterClrMapping/>
  </p:clrMapOvr>
  <p:transition spd="slow" advTm="4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88855" y="635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0898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3-4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針對學生違規、交通事故作統計，並實施輔導作為。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7543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學區交通意外事故樣態分析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/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4" name="Google Shape;97;p2"/>
          <p:cNvSpPr/>
          <p:nvPr/>
        </p:nvSpPr>
        <p:spPr>
          <a:xfrm>
            <a:off x="553702" y="1440392"/>
            <a:ext cx="668529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000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協請佳</a:t>
            </a:r>
            <a:r>
              <a:rPr lang="zh-TW" altLang="en-US" sz="2000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民</a:t>
            </a:r>
            <a:r>
              <a:rPr lang="zh-TW" altLang="en-US" sz="2000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派出所</a:t>
            </a:r>
            <a:r>
              <a:rPr lang="zh-TW" altLang="en-US" sz="2000" dirty="0" smtClean="0">
                <a:solidFill>
                  <a:srgbClr val="00B0F0"/>
                </a:solidFill>
                <a:latin typeface="標楷體"/>
                <a:ea typeface="標楷體"/>
                <a:cs typeface="Arial"/>
                <a:sym typeface="Arial"/>
              </a:rPr>
              <a:t>提供社區鄰近交通事故影音案例及宣導</a:t>
            </a:r>
            <a:endParaRPr lang="en-US" altLang="zh-TW" sz="20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2487"/>
            <a:ext cx="3403602" cy="265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20" y="2002486"/>
            <a:ext cx="3598222" cy="265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155918"/>
      </p:ext>
    </p:extLst>
  </p:cSld>
  <p:clrMapOvr>
    <a:masterClrMapping/>
  </p:clrMapOvr>
  <p:transition spd="slow" advTm="4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83599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成立交通安全教育推動組織，定期召開委員會議，規劃、檢討與改進交通安全教育有關事宜。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781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110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年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8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月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30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日召開交通安全委員會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05117804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3" y="1414515"/>
            <a:ext cx="4264754" cy="36028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36" y="1657350"/>
            <a:ext cx="4343400" cy="205702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800332"/>
      </p:ext>
    </p:extLst>
  </p:cSld>
  <p:clrMapOvr>
    <a:masterClrMapping/>
  </p:clrMapOvr>
  <p:transition spd="slow" advTm="4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97322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2568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26243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3-5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規劃家長接送區</a:t>
            </a:r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鼓勵學生步行。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201253842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97;p2"/>
          <p:cNvSpPr/>
          <p:nvPr/>
        </p:nvSpPr>
        <p:spPr>
          <a:xfrm>
            <a:off x="1219200" y="855657"/>
            <a:ext cx="3962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設置家長接送等待區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pic>
        <p:nvPicPr>
          <p:cNvPr id="15" name="Picture 2" descr="S__2629632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0392"/>
            <a:ext cx="4540444" cy="291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USER\Desktop\交通安全教育簡報照片\3交通安全與輔導\3-1建制學生通學資料，與運用，並設置路隊及短期補習班、兒童課後照顧服務班與中心接送規劃。\S__2634548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09750"/>
            <a:ext cx="3467855" cy="259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0;p2"/>
          <p:cNvSpPr/>
          <p:nvPr/>
        </p:nvSpPr>
        <p:spPr>
          <a:xfrm>
            <a:off x="6078020" y="1337362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7;p2"/>
          <p:cNvSpPr/>
          <p:nvPr/>
        </p:nvSpPr>
        <p:spPr>
          <a:xfrm>
            <a:off x="6553199" y="1225015"/>
            <a:ext cx="22486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通學步道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951077"/>
      </p:ext>
    </p:extLst>
  </p:cSld>
  <p:clrMapOvr>
    <a:masterClrMapping/>
  </p:clrMapOvr>
  <p:transition spd="slow" advTm="4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97322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2568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199" y="855657"/>
            <a:ext cx="71353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佳民派出所　維護校園安全支援約定書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58235897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91" y="1440392"/>
            <a:ext cx="5201009" cy="349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735555" y="532492"/>
            <a:ext cx="326243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６建立愛心服務站的機制與管理。</a:t>
            </a:r>
          </a:p>
        </p:txBody>
      </p:sp>
    </p:spTree>
    <p:extLst>
      <p:ext uri="{BB962C8B-B14F-4D97-AF65-F5344CB8AC3E}">
        <p14:creationId xmlns:p14="http://schemas.microsoft.com/office/powerpoint/2010/main" val="287185959"/>
      </p:ext>
    </p:extLst>
  </p:cSld>
  <p:clrMapOvr>
    <a:masterClrMapping/>
  </p:clrMapOvr>
  <p:transition spd="slow" advTm="4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697322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46062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愛心服務站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509067913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0391"/>
            <a:ext cx="2819400" cy="334687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圖片 1" descr="505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4" b="11804"/>
          <a:stretch>
            <a:fillRect/>
          </a:stretch>
        </p:blipFill>
        <p:spPr bwMode="auto">
          <a:xfrm>
            <a:off x="3213568" y="1404408"/>
            <a:ext cx="2798705" cy="185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97;p2"/>
          <p:cNvSpPr/>
          <p:nvPr/>
        </p:nvSpPr>
        <p:spPr>
          <a:xfrm>
            <a:off x="3573703" y="3215929"/>
            <a:ext cx="2329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阿華家雜貨店</a:t>
            </a:r>
            <a:endParaRPr lang="en-US" altLang="zh-TW" sz="28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pic>
        <p:nvPicPr>
          <p:cNvPr id="10245" name="圖片 2" descr="5050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03" y="1394576"/>
            <a:ext cx="2834197" cy="186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Google Shape;97;p2"/>
          <p:cNvSpPr/>
          <p:nvPr/>
        </p:nvSpPr>
        <p:spPr>
          <a:xfrm>
            <a:off x="6196571" y="3208687"/>
            <a:ext cx="29195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荔枝樹下早餐店</a:t>
            </a:r>
            <a:endParaRPr lang="en-US" altLang="zh-TW" sz="28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5555" y="558028"/>
            <a:ext cx="326243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６建立愛心服務站的機制與管理。</a:t>
            </a:r>
          </a:p>
        </p:txBody>
      </p:sp>
    </p:spTree>
    <p:extLst>
      <p:ext uri="{BB962C8B-B14F-4D97-AF65-F5344CB8AC3E}">
        <p14:creationId xmlns:p14="http://schemas.microsoft.com/office/powerpoint/2010/main" val="1112233305"/>
      </p:ext>
    </p:extLst>
  </p:cSld>
  <p:clrMapOvr>
    <a:masterClrMapping/>
  </p:clrMapOvr>
  <p:transition spd="slow" advTm="4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820221" y="629798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371600" y="532165"/>
            <a:ext cx="1905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佳民傳騎　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849470490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3" y="1116900"/>
            <a:ext cx="3849862" cy="394682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:\Users\USER\Desktop\交通安全教育簡報照片\2教學與活動\IMG_115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45923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爆炸 1 3"/>
          <p:cNvSpPr/>
          <p:nvPr/>
        </p:nvSpPr>
        <p:spPr>
          <a:xfrm>
            <a:off x="5181600" y="209550"/>
            <a:ext cx="4114800" cy="211454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Google Shape;97;p2"/>
          <p:cNvSpPr/>
          <p:nvPr/>
        </p:nvSpPr>
        <p:spPr>
          <a:xfrm>
            <a:off x="6286500" y="566256"/>
            <a:ext cx="1905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連續五年　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68705" y="1099592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培養學生</a:t>
            </a:r>
            <a:r>
              <a:rPr lang="zh-TW" altLang="zh-TW" dirty="0"/>
              <a:t>安全</a:t>
            </a:r>
            <a:r>
              <a:rPr lang="zh-TW" altLang="en-US" dirty="0"/>
              <a:t>感知能力</a:t>
            </a:r>
            <a:endParaRPr lang="en-US" altLang="zh-TW" dirty="0"/>
          </a:p>
          <a:p>
            <a:r>
              <a:rPr lang="zh-TW" altLang="en-US" dirty="0"/>
              <a:t>   掌握安全騎乘技能</a:t>
            </a:r>
          </a:p>
        </p:txBody>
      </p:sp>
    </p:spTree>
    <p:extLst>
      <p:ext uri="{BB962C8B-B14F-4D97-AF65-F5344CB8AC3E}">
        <p14:creationId xmlns:p14="http://schemas.microsoft.com/office/powerpoint/2010/main" val="3189217968"/>
      </p:ext>
    </p:extLst>
  </p:cSld>
  <p:clrMapOvr>
    <a:masterClrMapping/>
  </p:clrMapOvr>
  <p:transition spd="slow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83599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成立交通安全教育推動組織，定期召開委員會議，規劃、檢討與改進交通安全教育有關事宜。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6553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雙月份週一召開交通安全執行檢討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407641033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6" y="1587628"/>
            <a:ext cx="4005531" cy="255219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43890"/>
            <a:ext cx="4204847" cy="270426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635253"/>
      </p:ext>
    </p:extLst>
  </p:cSld>
  <p:clrMapOvr>
    <a:masterClrMapping/>
  </p:clrMapOvr>
  <p:transition spd="slow" advTm="4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2822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1-2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強化教師交通安全教育知能，並進行成效之檢討與回饋。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42671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辦理教師交通安全研習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241341017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 descr="S__46285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0392"/>
            <a:ext cx="4239400" cy="279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14550"/>
            <a:ext cx="3695055" cy="243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7;p2"/>
          <p:cNvSpPr/>
          <p:nvPr/>
        </p:nvSpPr>
        <p:spPr>
          <a:xfrm>
            <a:off x="5105398" y="1667570"/>
            <a:ext cx="39562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交通安全網路平台運用</a:t>
            </a:r>
          </a:p>
        </p:txBody>
      </p:sp>
    </p:spTree>
    <p:extLst>
      <p:ext uri="{BB962C8B-B14F-4D97-AF65-F5344CB8AC3E}">
        <p14:creationId xmlns:p14="http://schemas.microsoft.com/office/powerpoint/2010/main" val="1472228465"/>
      </p:ext>
    </p:extLst>
  </p:cSld>
  <p:clrMapOvr>
    <a:masterClrMapping/>
  </p:clrMapOvr>
  <p:transition spd="slow" advTm="4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2822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1-2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強化教師交通安全教育知能，並進行成效之檢討與回饋。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42671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辦理教師交通安全研習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267416403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8" y="1704975"/>
            <a:ext cx="833596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2" y="2190750"/>
            <a:ext cx="83454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0" y="2800350"/>
            <a:ext cx="8440738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622428"/>
      </p:ext>
    </p:extLst>
  </p:cSld>
  <p:clrMapOvr>
    <a:masterClrMapping/>
  </p:clrMapOvr>
  <p:transition spd="slow" advTm="4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52822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1-2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強化教師交通安全教育知能，並進行成效之檢討與回饋。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1" y="855657"/>
            <a:ext cx="1828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zh-TW" sz="32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SWOT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分析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885101072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34" y="887135"/>
            <a:ext cx="4834466" cy="404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078752"/>
      </p:ext>
    </p:extLst>
  </p:cSld>
  <p:clrMapOvr>
    <a:masterClrMapping/>
  </p:clrMapOvr>
  <p:transition spd="slow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flipH="1">
            <a:off x="2714364" y="1"/>
            <a:ext cx="6445385" cy="5143499"/>
          </a:xfrm>
          <a:custGeom>
            <a:avLst/>
            <a:gdLst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6445385 w 6445385"/>
              <a:gd name="connsiteY2" fmla="*/ 5143499 h 5143499"/>
              <a:gd name="connsiteX3" fmla="*/ 0 w 6445385"/>
              <a:gd name="connsiteY3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6445385 w 6445385"/>
              <a:gd name="connsiteY3" fmla="*/ 5143499 h 5143499"/>
              <a:gd name="connsiteX4" fmla="*/ 0 w 6445385"/>
              <a:gd name="connsiteY4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  <a:gd name="connsiteX0" fmla="*/ 0 w 6445385"/>
              <a:gd name="connsiteY0" fmla="*/ 5143499 h 5143499"/>
              <a:gd name="connsiteX1" fmla="*/ 0 w 6445385"/>
              <a:gd name="connsiteY1" fmla="*/ 0 h 5143499"/>
              <a:gd name="connsiteX2" fmla="*/ 2913061 w 6445385"/>
              <a:gd name="connsiteY2" fmla="*/ 1602768 h 5143499"/>
              <a:gd name="connsiteX3" fmla="*/ 4546652 w 6445385"/>
              <a:gd name="connsiteY3" fmla="*/ 4222678 h 5143499"/>
              <a:gd name="connsiteX4" fmla="*/ 6445385 w 6445385"/>
              <a:gd name="connsiteY4" fmla="*/ 5143499 h 5143499"/>
              <a:gd name="connsiteX5" fmla="*/ 0 w 6445385"/>
              <a:gd name="connsiteY5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385" h="5143499">
                <a:moveTo>
                  <a:pt x="0" y="5143499"/>
                </a:moveTo>
                <a:lnTo>
                  <a:pt x="0" y="0"/>
                </a:lnTo>
                <a:cubicBezTo>
                  <a:pt x="577178" y="1818525"/>
                  <a:pt x="1945465" y="832207"/>
                  <a:pt x="2913061" y="1602768"/>
                </a:cubicBezTo>
                <a:cubicBezTo>
                  <a:pt x="3594580" y="2274013"/>
                  <a:pt x="2961007" y="3274031"/>
                  <a:pt x="4546652" y="4222678"/>
                </a:cubicBezTo>
                <a:lnTo>
                  <a:pt x="644538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防制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82704"/>
            <a:ext cx="9175275" cy="10607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5200" y="3215929"/>
            <a:ext cx="2078766" cy="18477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13" y="1"/>
            <a:ext cx="2919594" cy="188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555" y="494837"/>
            <a:ext cx="35509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1-3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向家長與社區民眾進行交通安全宣導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12">
            <a:off x="104054" y="95643"/>
            <a:ext cx="603645" cy="79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00;p2"/>
          <p:cNvSpPr/>
          <p:nvPr/>
        </p:nvSpPr>
        <p:spPr>
          <a:xfrm>
            <a:off x="667821" y="953290"/>
            <a:ext cx="432048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7;p2"/>
          <p:cNvSpPr/>
          <p:nvPr/>
        </p:nvSpPr>
        <p:spPr>
          <a:xfrm>
            <a:off x="1219200" y="855657"/>
            <a:ext cx="42671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向社區民眾及家長宣導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269836982"/>
              </p:ext>
            </p:extLst>
          </p:nvPr>
        </p:nvGraphicFramePr>
        <p:xfrm>
          <a:off x="923081" y="55972"/>
          <a:ext cx="6383652" cy="3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Google Shape;97;p2"/>
          <p:cNvSpPr/>
          <p:nvPr/>
        </p:nvSpPr>
        <p:spPr>
          <a:xfrm>
            <a:off x="5105399" y="1624360"/>
            <a:ext cx="39562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交通安全網路平台運用</a:t>
            </a:r>
          </a:p>
        </p:txBody>
      </p:sp>
      <p:pic>
        <p:nvPicPr>
          <p:cNvPr id="4098" name="Picture 2" descr="S__13238310_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4" y="1440391"/>
            <a:ext cx="4279338" cy="296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37" y="1440390"/>
            <a:ext cx="4476566" cy="296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5940328" y="482235"/>
            <a:ext cx="2517872" cy="942110"/>
          </a:xfrm>
          <a:prstGeom prst="wedgeEllipseCallout">
            <a:avLst>
              <a:gd name="adj1" fmla="val -3564"/>
              <a:gd name="adj2" fmla="val 9338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Google Shape;97;p2"/>
          <p:cNvSpPr/>
          <p:nvPr/>
        </p:nvSpPr>
        <p:spPr>
          <a:xfrm>
            <a:off x="6223113" y="560729"/>
            <a:ext cx="213147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校長向家長進行交通安全宣導</a:t>
            </a:r>
          </a:p>
        </p:txBody>
      </p:sp>
    </p:spTree>
    <p:extLst>
      <p:ext uri="{BB962C8B-B14F-4D97-AF65-F5344CB8AC3E}">
        <p14:creationId xmlns:p14="http://schemas.microsoft.com/office/powerpoint/2010/main" val="3667381146"/>
      </p:ext>
    </p:extLst>
  </p:cSld>
  <p:clrMapOvr>
    <a:masterClrMapping/>
  </p:clrMapOvr>
  <p:transition spd="slow" advTm="4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2211</Words>
  <Application>Microsoft Office PowerPoint</Application>
  <PresentationFormat>如螢幕大小 (16:9)</PresentationFormat>
  <Paragraphs>470</Paragraphs>
  <Slides>43</Slides>
  <Notes>43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http:/www.ypppt.com</cp:keywords>
  <cp:lastModifiedBy/>
  <cp:revision>1</cp:revision>
  <dcterms:created xsi:type="dcterms:W3CDTF">2018-06-25T21:07:50Z</dcterms:created>
  <dcterms:modified xsi:type="dcterms:W3CDTF">2022-08-23T07:33:42Z</dcterms:modified>
</cp:coreProperties>
</file>